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6d0408a5c74d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5a524a84364393"/>
  </p:sldMasterIdLst>
  <p:sldIdLst>
    <p:sldId xmlns:r="http://schemas.openxmlformats.org/officeDocument/2006/relationships" id="256" r:id="Rc439edc1d6d84c15"/>
    <p:sldId xmlns:r="http://schemas.openxmlformats.org/officeDocument/2006/relationships" id="257" r:id="Ra51d769f51bc44ee"/>
    <p:sldId xmlns:r="http://schemas.openxmlformats.org/officeDocument/2006/relationships" id="258" r:id="R501053484763402d"/>
    <p:sldId xmlns:r="http://schemas.openxmlformats.org/officeDocument/2006/relationships" id="259" r:id="Rf07e4a3ebc1c4d46"/>
    <p:sldId xmlns:r="http://schemas.openxmlformats.org/officeDocument/2006/relationships" id="260" r:id="R7fd7e5e41b3143f5"/>
    <p:sldId xmlns:r="http://schemas.openxmlformats.org/officeDocument/2006/relationships" id="261" r:id="Rf7083fb7ec2e4e4f"/>
    <p:sldId xmlns:r="http://schemas.openxmlformats.org/officeDocument/2006/relationships" id="262" r:id="Rdb8bd7bf605741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5a524a84364393" /><Relationship Type="http://schemas.openxmlformats.org/officeDocument/2006/relationships/slide" Target="/ppt/slides/slide1.xml" Id="Rc439edc1d6d84c15" /><Relationship Type="http://schemas.openxmlformats.org/officeDocument/2006/relationships/slide" Target="/ppt/slides/slide2.xml" Id="Ra51d769f51bc44ee" /><Relationship Type="http://schemas.openxmlformats.org/officeDocument/2006/relationships/slide" Target="/ppt/slides/slide3.xml" Id="R501053484763402d" /><Relationship Type="http://schemas.openxmlformats.org/officeDocument/2006/relationships/slide" Target="/ppt/slides/slide4.xml" Id="Rf07e4a3ebc1c4d46" /><Relationship Type="http://schemas.openxmlformats.org/officeDocument/2006/relationships/slide" Target="/ppt/slides/slide5.xml" Id="R7fd7e5e41b3143f5" /><Relationship Type="http://schemas.openxmlformats.org/officeDocument/2006/relationships/slide" Target="/ppt/slides/slide6.xml" Id="Rf7083fb7ec2e4e4f" /><Relationship Type="http://schemas.openxmlformats.org/officeDocument/2006/relationships/slide" Target="/ppt/slides/slide7.xml" Id="Rdb8bd7bf605741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6574be579441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e273e921ae4feb" /><Relationship Type="http://schemas.openxmlformats.org/officeDocument/2006/relationships/theme" Target="/ppt/slideMasters/theme/theme1.xml" Id="R1a5021397d1749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e273e921ae4f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54177b20fa42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aeb1a7b22a4e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8b1edb3eb54a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7fec64ab8945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40fe6462e242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46cbec87fd4c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6173ae0cc44e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VIKING CLUB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VIKING CLUB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VIKING CLUB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VIKING CLUB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VIKING CLUB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VIKING CLUB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−104 005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2 140 529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36 401 410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36 731 603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VIKING CLUB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GLENN FRODE GRØTHEIM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VIKING CLUB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 Glenn Grøtheim, Gamle Leirvegen 105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7038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87 21 08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985 729 115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VIKING CLUB AS</a:t>
            </a:r>
          </a:p>
        </p:txBody>
      </p:sp>
    </p:spTree>
  </p:cSld>
  <p:clrMapOvr>
    <a:masterClrMapping xmlns:a="http://schemas.openxmlformats.org/drawingml/2006/main"/>
  </p:clrMapOvr>
</p:sld>
</file>