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5f6b01b9d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e01ab22044f63"/>
  </p:sldMasterIdLst>
  <p:sldIdLst>
    <p:sldId xmlns:r="http://schemas.openxmlformats.org/officeDocument/2006/relationships" id="256" r:id="Rfaf5a0b620354ef1"/>
    <p:sldId xmlns:r="http://schemas.openxmlformats.org/officeDocument/2006/relationships" id="257" r:id="R5e39cdc86f5b4507"/>
    <p:sldId xmlns:r="http://schemas.openxmlformats.org/officeDocument/2006/relationships" id="258" r:id="R5bc443c5d3df4ae2"/>
    <p:sldId xmlns:r="http://schemas.openxmlformats.org/officeDocument/2006/relationships" id="259" r:id="Rd9f9271b8f534bff"/>
    <p:sldId xmlns:r="http://schemas.openxmlformats.org/officeDocument/2006/relationships" id="260" r:id="Re1d2e06f3876492b"/>
    <p:sldId xmlns:r="http://schemas.openxmlformats.org/officeDocument/2006/relationships" id="261" r:id="R649793a3ef38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e01ab22044f63" /><Relationship Type="http://schemas.openxmlformats.org/officeDocument/2006/relationships/slide" Target="/ppt/slides/slide1.xml" Id="Rfaf5a0b620354ef1" /><Relationship Type="http://schemas.openxmlformats.org/officeDocument/2006/relationships/slide" Target="/ppt/slides/slide2.xml" Id="R5e39cdc86f5b4507" /><Relationship Type="http://schemas.openxmlformats.org/officeDocument/2006/relationships/slide" Target="/ppt/slides/slide3.xml" Id="R5bc443c5d3df4ae2" /><Relationship Type="http://schemas.openxmlformats.org/officeDocument/2006/relationships/slide" Target="/ppt/slides/slide4.xml" Id="Rd9f9271b8f534bff" /><Relationship Type="http://schemas.openxmlformats.org/officeDocument/2006/relationships/slide" Target="/ppt/slides/slide5.xml" Id="Re1d2e06f3876492b" /><Relationship Type="http://schemas.openxmlformats.org/officeDocument/2006/relationships/slide" Target="/ppt/slides/slide6.xml" Id="R649793a3ef38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f85941650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847947ab460e" /><Relationship Type="http://schemas.openxmlformats.org/officeDocument/2006/relationships/theme" Target="/ppt/slideMasters/theme/theme1.xml" Id="R3c0ded54c0db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b847947ab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33cea3e3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d30daac2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b11a24b52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898ac00d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a60c23f52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6045fb03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 BYGGETJENESTER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 BYGGETJENESTER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 BYGGETJENESTER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 BYGGETJENESTER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 BYGGETJENESTER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 BYGGETJENESTER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1 291 016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 BYGGETJENESTER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thormortenhem@gmail.com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hembyggetjenester.no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985 792 046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 BYGGETJENESTER</a:t>
            </a:r>
          </a:p>
        </p:txBody>
      </p:sp>
    </p:spTree>
  </p:cSld>
  <p:clrMapOvr>
    <a:masterClrMapping xmlns:a="http://schemas.openxmlformats.org/drawingml/2006/main"/>
  </p:clrMapOvr>
</p:sld>
</file>