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783320404940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75e2c627e7482e"/>
  </p:sldMasterIdLst>
  <p:sldIdLst>
    <p:sldId xmlns:r="http://schemas.openxmlformats.org/officeDocument/2006/relationships" id="256" r:id="Rf3017de2e877492e"/>
    <p:sldId xmlns:r="http://schemas.openxmlformats.org/officeDocument/2006/relationships" id="257" r:id="Re71249dd95fb4343"/>
    <p:sldId xmlns:r="http://schemas.openxmlformats.org/officeDocument/2006/relationships" id="258" r:id="R7c768edb114b4b6a"/>
    <p:sldId xmlns:r="http://schemas.openxmlformats.org/officeDocument/2006/relationships" id="259" r:id="R5b4bbf8ae31a46ec"/>
    <p:sldId xmlns:r="http://schemas.openxmlformats.org/officeDocument/2006/relationships" id="260" r:id="R5061e05ce3874b1a"/>
    <p:sldId xmlns:r="http://schemas.openxmlformats.org/officeDocument/2006/relationships" id="261" r:id="R6cc27e00f0644f9c"/>
    <p:sldId xmlns:r="http://schemas.openxmlformats.org/officeDocument/2006/relationships" id="262" r:id="R4aff098436f941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5e2c627e7482e" /><Relationship Type="http://schemas.openxmlformats.org/officeDocument/2006/relationships/slide" Target="/ppt/slides/slide1.xml" Id="Rf3017de2e877492e" /><Relationship Type="http://schemas.openxmlformats.org/officeDocument/2006/relationships/slide" Target="/ppt/slides/slide2.xml" Id="Re71249dd95fb4343" /><Relationship Type="http://schemas.openxmlformats.org/officeDocument/2006/relationships/slide" Target="/ppt/slides/slide3.xml" Id="R7c768edb114b4b6a" /><Relationship Type="http://schemas.openxmlformats.org/officeDocument/2006/relationships/slide" Target="/ppt/slides/slide4.xml" Id="R5b4bbf8ae31a46ec" /><Relationship Type="http://schemas.openxmlformats.org/officeDocument/2006/relationships/slide" Target="/ppt/slides/slide5.xml" Id="R5061e05ce3874b1a" /><Relationship Type="http://schemas.openxmlformats.org/officeDocument/2006/relationships/slide" Target="/ppt/slides/slide6.xml" Id="R6cc27e00f0644f9c" /><Relationship Type="http://schemas.openxmlformats.org/officeDocument/2006/relationships/slide" Target="/ppt/slides/slide7.xml" Id="R4aff098436f941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1cd62c30b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c70163c554e96" /><Relationship Type="http://schemas.openxmlformats.org/officeDocument/2006/relationships/theme" Target="/ppt/slideMasters/theme/theme1.xml" Id="Ra0d2635ce7db44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6c70163c55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4ba0a2af4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32f55db2a4c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307ea50134f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dfded593a47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82caa6a5445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57ea84e6e43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bb80a691c44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OTTAR SKJOLD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SKJOLD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OTTAR SKJOLD MASKIN AS ble etablert [år] og holder til i Øvre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SKJOLD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SKJOLD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SKJOLD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46 415 079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8 342 528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19 678 189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SKJOLD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SKJOLD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OTTAR SKJOLD MASKIN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SKJOLD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5576 Øvre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85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post@ottarskjold.no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www.ottarskjold.no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985 792 852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SKJOLD MASKIN AS</a:t>
            </a:r>
          </a:p>
        </p:txBody>
      </p:sp>
    </p:spTree>
  </p:cSld>
  <p:clrMapOvr>
    <a:masterClrMapping xmlns:a="http://schemas.openxmlformats.org/drawingml/2006/main"/>
  </p:clrMapOvr>
</p:sld>
</file>