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dfe370e13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517bb7eea44a1"/>
  </p:sldMasterIdLst>
  <p:sldIdLst>
    <p:sldId xmlns:r="http://schemas.openxmlformats.org/officeDocument/2006/relationships" id="256" r:id="Rbaa026638b3c4079"/>
    <p:sldId xmlns:r="http://schemas.openxmlformats.org/officeDocument/2006/relationships" id="257" r:id="R4c8b1b52786c4fd6"/>
    <p:sldId xmlns:r="http://schemas.openxmlformats.org/officeDocument/2006/relationships" id="258" r:id="R23e0034543e64d49"/>
    <p:sldId xmlns:r="http://schemas.openxmlformats.org/officeDocument/2006/relationships" id="259" r:id="R6c3103044207452b"/>
    <p:sldId xmlns:r="http://schemas.openxmlformats.org/officeDocument/2006/relationships" id="260" r:id="R7dc4333f80e34359"/>
    <p:sldId xmlns:r="http://schemas.openxmlformats.org/officeDocument/2006/relationships" id="261" r:id="R6abf05b9512c4767"/>
    <p:sldId xmlns:r="http://schemas.openxmlformats.org/officeDocument/2006/relationships" id="262" r:id="R2dfb6080a7d5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517bb7eea44a1" /><Relationship Type="http://schemas.openxmlformats.org/officeDocument/2006/relationships/slide" Target="/ppt/slides/slide1.xml" Id="Rbaa026638b3c4079" /><Relationship Type="http://schemas.openxmlformats.org/officeDocument/2006/relationships/slide" Target="/ppt/slides/slide2.xml" Id="R4c8b1b52786c4fd6" /><Relationship Type="http://schemas.openxmlformats.org/officeDocument/2006/relationships/slide" Target="/ppt/slides/slide3.xml" Id="R23e0034543e64d49" /><Relationship Type="http://schemas.openxmlformats.org/officeDocument/2006/relationships/slide" Target="/ppt/slides/slide4.xml" Id="R6c3103044207452b" /><Relationship Type="http://schemas.openxmlformats.org/officeDocument/2006/relationships/slide" Target="/ppt/slides/slide5.xml" Id="R7dc4333f80e34359" /><Relationship Type="http://schemas.openxmlformats.org/officeDocument/2006/relationships/slide" Target="/ppt/slides/slide6.xml" Id="R6abf05b9512c4767" /><Relationship Type="http://schemas.openxmlformats.org/officeDocument/2006/relationships/slide" Target="/ppt/slides/slide7.xml" Id="R2dfb6080a7d5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a14735676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4f4c94fd4a6e" /><Relationship Type="http://schemas.openxmlformats.org/officeDocument/2006/relationships/theme" Target="/ppt/slideMasters/theme/theme1.xml" Id="R0c3e50d94d5d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94f4c94fd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68af1e0c3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d6fed16c9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8291bc38a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fd8227170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b104f950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5b4bb8cc5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0b739acfc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ODDVAR ØYGARD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ØYGARD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ØYGARD AS ble etablert [år] og holder til i Torpo.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ØYGARD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ØYGARD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ØYGARD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138 999 379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10 638 623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32 915 631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142 702 705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ØYGARD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HEIMLIVEGEN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 OLE BJØRN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ØYGARD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Torpovegen 622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13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post@pukkverk.no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www.pukkverk.no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985 793 581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ØYGARD AS</a:t>
            </a:r>
          </a:p>
        </p:txBody>
      </p:sp>
    </p:spTree>
  </p:cSld>
  <p:clrMapOvr>
    <a:masterClrMapping xmlns:a="http://schemas.openxmlformats.org/drawingml/2006/main"/>
  </p:clrMapOvr>
</p:sld>
</file>