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e900f123148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7608e935dd47e4"/>
  </p:sldMasterIdLst>
  <p:sldIdLst>
    <p:sldId xmlns:r="http://schemas.openxmlformats.org/officeDocument/2006/relationships" id="256" r:id="R81f11b26e5b34e9f"/>
    <p:sldId xmlns:r="http://schemas.openxmlformats.org/officeDocument/2006/relationships" id="257" r:id="Rc7cf73f40a9945c5"/>
    <p:sldId xmlns:r="http://schemas.openxmlformats.org/officeDocument/2006/relationships" id="258" r:id="R4ae9170b73f746e2"/>
    <p:sldId xmlns:r="http://schemas.openxmlformats.org/officeDocument/2006/relationships" id="259" r:id="Rb92f57deaa3d4bfa"/>
    <p:sldId xmlns:r="http://schemas.openxmlformats.org/officeDocument/2006/relationships" id="260" r:id="Rb0794f1a7450400c"/>
    <p:sldId xmlns:r="http://schemas.openxmlformats.org/officeDocument/2006/relationships" id="261" r:id="R3ab00b4368c442b2"/>
    <p:sldId xmlns:r="http://schemas.openxmlformats.org/officeDocument/2006/relationships" id="262" r:id="R19438335413447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608e935dd47e4" /><Relationship Type="http://schemas.openxmlformats.org/officeDocument/2006/relationships/slide" Target="/ppt/slides/slide1.xml" Id="R81f11b26e5b34e9f" /><Relationship Type="http://schemas.openxmlformats.org/officeDocument/2006/relationships/slide" Target="/ppt/slides/slide2.xml" Id="Rc7cf73f40a9945c5" /><Relationship Type="http://schemas.openxmlformats.org/officeDocument/2006/relationships/slide" Target="/ppt/slides/slide3.xml" Id="R4ae9170b73f746e2" /><Relationship Type="http://schemas.openxmlformats.org/officeDocument/2006/relationships/slide" Target="/ppt/slides/slide4.xml" Id="Rb92f57deaa3d4bfa" /><Relationship Type="http://schemas.openxmlformats.org/officeDocument/2006/relationships/slide" Target="/ppt/slides/slide5.xml" Id="Rb0794f1a7450400c" /><Relationship Type="http://schemas.openxmlformats.org/officeDocument/2006/relationships/slide" Target="/ppt/slides/slide6.xml" Id="R3ab00b4368c442b2" /><Relationship Type="http://schemas.openxmlformats.org/officeDocument/2006/relationships/slide" Target="/ppt/slides/slide7.xml" Id="R19438335413447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de1c32583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3a50caa6d488d" /><Relationship Type="http://schemas.openxmlformats.org/officeDocument/2006/relationships/theme" Target="/ppt/slideMasters/theme/theme1.xml" Id="R2a513ad10ff1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a3a50caa6d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0baaa7bf14e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b09522b964c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120690d28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dacd34d214e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30ef1bec7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5ae4176e546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22bd79ac42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BEITOSTØLEN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BEITOSTØLEN RESORT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109 988 831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3 192 052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−27 716 356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15 471 446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383 573 469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BEITO RESORT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985 797 013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RESORT AS</a:t>
            </a:r>
          </a:p>
        </p:txBody>
      </p:sp>
    </p:spTree>
  </p:cSld>
  <p:clrMapOvr>
    <a:masterClrMapping xmlns:a="http://schemas.openxmlformats.org/drawingml/2006/main"/>
  </p:clrMapOvr>
</p:sld>
</file>