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1f7ad5ffe74b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0c09b96ccd40fe"/>
  </p:sldMasterIdLst>
  <p:sldIdLst>
    <p:sldId xmlns:r="http://schemas.openxmlformats.org/officeDocument/2006/relationships" id="256" r:id="R2e32829467024992"/>
    <p:sldId xmlns:r="http://schemas.openxmlformats.org/officeDocument/2006/relationships" id="257" r:id="R411f1e3a37bf4b9b"/>
    <p:sldId xmlns:r="http://schemas.openxmlformats.org/officeDocument/2006/relationships" id="258" r:id="Reff8c1bea45541f7"/>
    <p:sldId xmlns:r="http://schemas.openxmlformats.org/officeDocument/2006/relationships" id="259" r:id="R64a094d16f224537"/>
    <p:sldId xmlns:r="http://schemas.openxmlformats.org/officeDocument/2006/relationships" id="260" r:id="R2e77d012026f4d82"/>
    <p:sldId xmlns:r="http://schemas.openxmlformats.org/officeDocument/2006/relationships" id="261" r:id="R6e1ca4c1c1954bf7"/>
    <p:sldId xmlns:r="http://schemas.openxmlformats.org/officeDocument/2006/relationships" id="262" r:id="R9a68ca177b574b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0c09b96ccd40fe" /><Relationship Type="http://schemas.openxmlformats.org/officeDocument/2006/relationships/slide" Target="/ppt/slides/slide1.xml" Id="R2e32829467024992" /><Relationship Type="http://schemas.openxmlformats.org/officeDocument/2006/relationships/slide" Target="/ppt/slides/slide2.xml" Id="R411f1e3a37bf4b9b" /><Relationship Type="http://schemas.openxmlformats.org/officeDocument/2006/relationships/slide" Target="/ppt/slides/slide3.xml" Id="Reff8c1bea45541f7" /><Relationship Type="http://schemas.openxmlformats.org/officeDocument/2006/relationships/slide" Target="/ppt/slides/slide4.xml" Id="R64a094d16f224537" /><Relationship Type="http://schemas.openxmlformats.org/officeDocument/2006/relationships/slide" Target="/ppt/slides/slide5.xml" Id="R2e77d012026f4d82" /><Relationship Type="http://schemas.openxmlformats.org/officeDocument/2006/relationships/slide" Target="/ppt/slides/slide6.xml" Id="R6e1ca4c1c1954bf7" /><Relationship Type="http://schemas.openxmlformats.org/officeDocument/2006/relationships/slide" Target="/ppt/slides/slide7.xml" Id="R9a68ca177b574b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dc4750fd342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4a614d8164f70" /><Relationship Type="http://schemas.openxmlformats.org/officeDocument/2006/relationships/theme" Target="/ppt/slideMasters/theme/theme1.xml" Id="R7b8dae77030844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a4a614d8164f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6ee45d38445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a37cc5dba48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cb7d8c9d64b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fb843f3644f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c31fff4c749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0a93414c347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2478d731e4b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INNOMHUS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INNOMHUS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INNOMHUS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INNOMHUS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INNOMHUS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INNOMHUS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181 027 858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14 661 957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12 130 337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16 404 544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65 378 020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INNOMHUS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INREDO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INNOMHUS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Midtunhaugen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57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firmapost@innomhus.no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www.innomhus.no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985 806 063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INNOMHUS AS</a:t>
            </a:r>
          </a:p>
        </p:txBody>
      </p:sp>
    </p:spTree>
  </p:cSld>
  <p:clrMapOvr>
    <a:masterClrMapping xmlns:a="http://schemas.openxmlformats.org/drawingml/2006/main"/>
  </p:clrMapOvr>
</p:sld>
</file>