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f31547cc2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71c12596e489a"/>
  </p:sldMasterIdLst>
  <p:sldIdLst>
    <p:sldId xmlns:r="http://schemas.openxmlformats.org/officeDocument/2006/relationships" id="256" r:id="R5c6fc3e2718e4e30"/>
    <p:sldId xmlns:r="http://schemas.openxmlformats.org/officeDocument/2006/relationships" id="257" r:id="R7bde46edfcbb417c"/>
    <p:sldId xmlns:r="http://schemas.openxmlformats.org/officeDocument/2006/relationships" id="258" r:id="R43c141465ec94bed"/>
    <p:sldId xmlns:r="http://schemas.openxmlformats.org/officeDocument/2006/relationships" id="259" r:id="Ra1ec6122a4084a76"/>
    <p:sldId xmlns:r="http://schemas.openxmlformats.org/officeDocument/2006/relationships" id="260" r:id="R630a59cf89464a9c"/>
    <p:sldId xmlns:r="http://schemas.openxmlformats.org/officeDocument/2006/relationships" id="261" r:id="R3bff8a40d0464328"/>
    <p:sldId xmlns:r="http://schemas.openxmlformats.org/officeDocument/2006/relationships" id="262" r:id="R6049dd7ac453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71c12596e489a" /><Relationship Type="http://schemas.openxmlformats.org/officeDocument/2006/relationships/slide" Target="/ppt/slides/slide1.xml" Id="R5c6fc3e2718e4e30" /><Relationship Type="http://schemas.openxmlformats.org/officeDocument/2006/relationships/slide" Target="/ppt/slides/slide2.xml" Id="R7bde46edfcbb417c" /><Relationship Type="http://schemas.openxmlformats.org/officeDocument/2006/relationships/slide" Target="/ppt/slides/slide3.xml" Id="R43c141465ec94bed" /><Relationship Type="http://schemas.openxmlformats.org/officeDocument/2006/relationships/slide" Target="/ppt/slides/slide4.xml" Id="Ra1ec6122a4084a76" /><Relationship Type="http://schemas.openxmlformats.org/officeDocument/2006/relationships/slide" Target="/ppt/slides/slide5.xml" Id="R630a59cf89464a9c" /><Relationship Type="http://schemas.openxmlformats.org/officeDocument/2006/relationships/slide" Target="/ppt/slides/slide6.xml" Id="R3bff8a40d0464328" /><Relationship Type="http://schemas.openxmlformats.org/officeDocument/2006/relationships/slide" Target="/ppt/slides/slide7.xml" Id="R6049dd7ac453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159419a1c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6ed4c204b46cb" /><Relationship Type="http://schemas.openxmlformats.org/officeDocument/2006/relationships/theme" Target="/ppt/slideMasters/theme/theme1.xml" Id="R27ea306e8f08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6ed4c204b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86c931b9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fe4ea0bf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d23ac5efa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987846e3f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cd767bd74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70650d051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73fd2b04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KROKSTAD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KROKSTAD RØR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1 197 442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JAN AKSEL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HEIDI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Wulfsbergsvei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985 806 160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KROKSTAD RØR AS</a:t>
            </a:r>
          </a:p>
        </p:txBody>
      </p:sp>
    </p:spTree>
  </p:cSld>
  <p:clrMapOvr>
    <a:masterClrMapping xmlns:a="http://schemas.openxmlformats.org/drawingml/2006/main"/>
  </p:clrMapOvr>
</p:sld>
</file>