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18dd4f8bb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0ff8882e84e75"/>
  </p:sldMasterIdLst>
  <p:sldIdLst>
    <p:sldId xmlns:r="http://schemas.openxmlformats.org/officeDocument/2006/relationships" id="256" r:id="R0647e2de2d934c2a"/>
    <p:sldId xmlns:r="http://schemas.openxmlformats.org/officeDocument/2006/relationships" id="257" r:id="R0199ad1381ce41d9"/>
    <p:sldId xmlns:r="http://schemas.openxmlformats.org/officeDocument/2006/relationships" id="258" r:id="R14bd649eddc144ca"/>
    <p:sldId xmlns:r="http://schemas.openxmlformats.org/officeDocument/2006/relationships" id="259" r:id="R3225f2b3bb474b6a"/>
    <p:sldId xmlns:r="http://schemas.openxmlformats.org/officeDocument/2006/relationships" id="260" r:id="Rc89d658e16404962"/>
    <p:sldId xmlns:r="http://schemas.openxmlformats.org/officeDocument/2006/relationships" id="261" r:id="R5aa8ad38c4ca44b8"/>
    <p:sldId xmlns:r="http://schemas.openxmlformats.org/officeDocument/2006/relationships" id="262" r:id="R133033b068cc41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0ff8882e84e75" /><Relationship Type="http://schemas.openxmlformats.org/officeDocument/2006/relationships/slide" Target="/ppt/slides/slide1.xml" Id="R0647e2de2d934c2a" /><Relationship Type="http://schemas.openxmlformats.org/officeDocument/2006/relationships/slide" Target="/ppt/slides/slide2.xml" Id="R0199ad1381ce41d9" /><Relationship Type="http://schemas.openxmlformats.org/officeDocument/2006/relationships/slide" Target="/ppt/slides/slide3.xml" Id="R14bd649eddc144ca" /><Relationship Type="http://schemas.openxmlformats.org/officeDocument/2006/relationships/slide" Target="/ppt/slides/slide4.xml" Id="R3225f2b3bb474b6a" /><Relationship Type="http://schemas.openxmlformats.org/officeDocument/2006/relationships/slide" Target="/ppt/slides/slide5.xml" Id="Rc89d658e16404962" /><Relationship Type="http://schemas.openxmlformats.org/officeDocument/2006/relationships/slide" Target="/ppt/slides/slide6.xml" Id="R5aa8ad38c4ca44b8" /><Relationship Type="http://schemas.openxmlformats.org/officeDocument/2006/relationships/slide" Target="/ppt/slides/slide7.xml" Id="R133033b068cc41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3874ff626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2770da07d419d" /><Relationship Type="http://schemas.openxmlformats.org/officeDocument/2006/relationships/theme" Target="/ppt/slideMasters/theme/theme1.xml" Id="R0f620ab5c32b41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2770da07d41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d7f075c3e4a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ac404cd42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15c166da0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5aa5faec7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d42bb3361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077ff0a90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20882d23a4c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278 038 927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278 767 274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