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a0f0ae154745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645078a6db412c"/>
  </p:sldMasterIdLst>
  <p:sldIdLst>
    <p:sldId xmlns:r="http://schemas.openxmlformats.org/officeDocument/2006/relationships" id="256" r:id="Rc15a670c9d094a97"/>
    <p:sldId xmlns:r="http://schemas.openxmlformats.org/officeDocument/2006/relationships" id="257" r:id="R955df0262fcb4235"/>
    <p:sldId xmlns:r="http://schemas.openxmlformats.org/officeDocument/2006/relationships" id="258" r:id="Rd0c887c19fd849ca"/>
    <p:sldId xmlns:r="http://schemas.openxmlformats.org/officeDocument/2006/relationships" id="259" r:id="R2eb4c542f3944145"/>
    <p:sldId xmlns:r="http://schemas.openxmlformats.org/officeDocument/2006/relationships" id="260" r:id="R6d55b7968ab845d3"/>
    <p:sldId xmlns:r="http://schemas.openxmlformats.org/officeDocument/2006/relationships" id="261" r:id="R31ce5d9ea58d4390"/>
    <p:sldId xmlns:r="http://schemas.openxmlformats.org/officeDocument/2006/relationships" id="262" r:id="R934e8083efb247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645078a6db412c" /><Relationship Type="http://schemas.openxmlformats.org/officeDocument/2006/relationships/slide" Target="/ppt/slides/slide1.xml" Id="Rc15a670c9d094a97" /><Relationship Type="http://schemas.openxmlformats.org/officeDocument/2006/relationships/slide" Target="/ppt/slides/slide2.xml" Id="R955df0262fcb4235" /><Relationship Type="http://schemas.openxmlformats.org/officeDocument/2006/relationships/slide" Target="/ppt/slides/slide3.xml" Id="Rd0c887c19fd849ca" /><Relationship Type="http://schemas.openxmlformats.org/officeDocument/2006/relationships/slide" Target="/ppt/slides/slide4.xml" Id="R2eb4c542f3944145" /><Relationship Type="http://schemas.openxmlformats.org/officeDocument/2006/relationships/slide" Target="/ppt/slides/slide5.xml" Id="R6d55b7968ab845d3" /><Relationship Type="http://schemas.openxmlformats.org/officeDocument/2006/relationships/slide" Target="/ppt/slides/slide6.xml" Id="R31ce5d9ea58d4390" /><Relationship Type="http://schemas.openxmlformats.org/officeDocument/2006/relationships/slide" Target="/ppt/slides/slide7.xml" Id="R934e8083efb247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85f0864e6d4b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b4604fe804380" /><Relationship Type="http://schemas.openxmlformats.org/officeDocument/2006/relationships/theme" Target="/ppt/slideMasters/theme/theme1.xml" Id="R17dd44e2980d4a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4b4604fe8043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0276240d140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92e6f7ac344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764f1ba2e42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358ad04144d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65090cb7845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77b7187d443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65206cacc42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BENTNESET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BENTNESET 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4 329 775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−2 463 715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−7 278 198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243 146 328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253 270 747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L.K.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56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985 821 801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