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f88e752d7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9b64218e54eda"/>
  </p:sldMasterIdLst>
  <p:sldIdLst>
    <p:sldId xmlns:r="http://schemas.openxmlformats.org/officeDocument/2006/relationships" id="256" r:id="Rc1d813e7cdd446e6"/>
    <p:sldId xmlns:r="http://schemas.openxmlformats.org/officeDocument/2006/relationships" id="257" r:id="R285718c4a19649d4"/>
    <p:sldId xmlns:r="http://schemas.openxmlformats.org/officeDocument/2006/relationships" id="258" r:id="Re8196286af4542da"/>
    <p:sldId xmlns:r="http://schemas.openxmlformats.org/officeDocument/2006/relationships" id="259" r:id="Re66a9866602d4131"/>
    <p:sldId xmlns:r="http://schemas.openxmlformats.org/officeDocument/2006/relationships" id="260" r:id="Rda5bcb5581d84fa8"/>
    <p:sldId xmlns:r="http://schemas.openxmlformats.org/officeDocument/2006/relationships" id="261" r:id="R398988e22027432c"/>
    <p:sldId xmlns:r="http://schemas.openxmlformats.org/officeDocument/2006/relationships" id="262" r:id="R2f9635ad83b4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9b64218e54eda" /><Relationship Type="http://schemas.openxmlformats.org/officeDocument/2006/relationships/slide" Target="/ppt/slides/slide1.xml" Id="Rc1d813e7cdd446e6" /><Relationship Type="http://schemas.openxmlformats.org/officeDocument/2006/relationships/slide" Target="/ppt/slides/slide2.xml" Id="R285718c4a19649d4" /><Relationship Type="http://schemas.openxmlformats.org/officeDocument/2006/relationships/slide" Target="/ppt/slides/slide3.xml" Id="Re8196286af4542da" /><Relationship Type="http://schemas.openxmlformats.org/officeDocument/2006/relationships/slide" Target="/ppt/slides/slide4.xml" Id="Re66a9866602d4131" /><Relationship Type="http://schemas.openxmlformats.org/officeDocument/2006/relationships/slide" Target="/ppt/slides/slide5.xml" Id="Rda5bcb5581d84fa8" /><Relationship Type="http://schemas.openxmlformats.org/officeDocument/2006/relationships/slide" Target="/ppt/slides/slide6.xml" Id="R398988e22027432c" /><Relationship Type="http://schemas.openxmlformats.org/officeDocument/2006/relationships/slide" Target="/ppt/slides/slide7.xml" Id="R2f9635ad83b4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a90c7b585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79a36bbd47ba" /><Relationship Type="http://schemas.openxmlformats.org/officeDocument/2006/relationships/theme" Target="/ppt/slideMasters/theme/theme1.xml" Id="Rd35a6ad5967d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e79a36bbd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e6074368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d31460b0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55153731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f55e39e12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7ab0b08d8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b7ef93bc49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5ad001e64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ULLENSVANG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ULLENSVANG AS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114 782 625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74 709 834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 ULLENSVANG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Ullensvangvegen 865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ullensvang@hotel-ullensvang.no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