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33735f43304d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5fc24fd3b3431f"/>
  </p:sldMasterIdLst>
  <p:sldIdLst>
    <p:sldId xmlns:r="http://schemas.openxmlformats.org/officeDocument/2006/relationships" id="256" r:id="R8430f0140d364b3c"/>
    <p:sldId xmlns:r="http://schemas.openxmlformats.org/officeDocument/2006/relationships" id="257" r:id="R0e4311d603084f9d"/>
    <p:sldId xmlns:r="http://schemas.openxmlformats.org/officeDocument/2006/relationships" id="258" r:id="R806a510a62dc4f94"/>
    <p:sldId xmlns:r="http://schemas.openxmlformats.org/officeDocument/2006/relationships" id="259" r:id="R373fc0b631704892"/>
    <p:sldId xmlns:r="http://schemas.openxmlformats.org/officeDocument/2006/relationships" id="260" r:id="R26f864b150f44e1e"/>
    <p:sldId xmlns:r="http://schemas.openxmlformats.org/officeDocument/2006/relationships" id="261" r:id="R8bf04f6d881e4a6d"/>
    <p:sldId xmlns:r="http://schemas.openxmlformats.org/officeDocument/2006/relationships" id="262" r:id="Rb186e18ba9e147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5fc24fd3b3431f" /><Relationship Type="http://schemas.openxmlformats.org/officeDocument/2006/relationships/slide" Target="/ppt/slides/slide1.xml" Id="R8430f0140d364b3c" /><Relationship Type="http://schemas.openxmlformats.org/officeDocument/2006/relationships/slide" Target="/ppt/slides/slide2.xml" Id="R0e4311d603084f9d" /><Relationship Type="http://schemas.openxmlformats.org/officeDocument/2006/relationships/slide" Target="/ppt/slides/slide3.xml" Id="R806a510a62dc4f94" /><Relationship Type="http://schemas.openxmlformats.org/officeDocument/2006/relationships/slide" Target="/ppt/slides/slide4.xml" Id="R373fc0b631704892" /><Relationship Type="http://schemas.openxmlformats.org/officeDocument/2006/relationships/slide" Target="/ppt/slides/slide5.xml" Id="R26f864b150f44e1e" /><Relationship Type="http://schemas.openxmlformats.org/officeDocument/2006/relationships/slide" Target="/ppt/slides/slide6.xml" Id="R8bf04f6d881e4a6d" /><Relationship Type="http://schemas.openxmlformats.org/officeDocument/2006/relationships/slide" Target="/ppt/slides/slide7.xml" Id="Rb186e18ba9e147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51b873a50b4c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cf0878cfd4349" /><Relationship Type="http://schemas.openxmlformats.org/officeDocument/2006/relationships/theme" Target="/ppt/slideMasters/theme/theme1.xml" Id="R7b28e5c5664c43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1cf0878cfd43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678be748c49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6c2502ba848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9268cef954a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39e8da8434f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7038aec3f4a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b40e85bc947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2ec3a842643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STEINSENTERET ÅSANE SAND OG SINGEL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STEINSENTERET ÅSANE SAND OG SINGEL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STEINSENTERET ÅSANE SAND OG SINGEL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STEINSENTERET ÅSANE SAND OG SINGEL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STEINSENTERET ÅSANE SAND OG SINGEL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STEINSENTERET ÅSANE SAND OG SINGEL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176 065 142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5 677 857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3 289 346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38 025 044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92 681 814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STEINSENTERET ÅSANE SAND OG SINGEL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TRJ HOLDING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TRJ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STEINSENTERET ÅSANE SAND OG SINGEL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Salhusvegen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19 97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985 830 665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STEINSENTERET ÅSANE SAND OG SINGEL AS</a:t>
            </a:r>
          </a:p>
        </p:txBody>
      </p:sp>
    </p:spTree>
  </p:cSld>
  <p:clrMapOvr>
    <a:masterClrMapping xmlns:a="http://schemas.openxmlformats.org/drawingml/2006/main"/>
  </p:clrMapOvr>
</p:sld>
</file>