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453a6fbde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ea63e20c44d81"/>
  </p:sldMasterIdLst>
  <p:sldIdLst>
    <p:sldId xmlns:r="http://schemas.openxmlformats.org/officeDocument/2006/relationships" id="256" r:id="Rb8aa2db6d07c47df"/>
    <p:sldId xmlns:r="http://schemas.openxmlformats.org/officeDocument/2006/relationships" id="257" r:id="R7bab34efde49460d"/>
    <p:sldId xmlns:r="http://schemas.openxmlformats.org/officeDocument/2006/relationships" id="258" r:id="R2551637dad0e4dc5"/>
    <p:sldId xmlns:r="http://schemas.openxmlformats.org/officeDocument/2006/relationships" id="259" r:id="R28dc457b59db46dc"/>
    <p:sldId xmlns:r="http://schemas.openxmlformats.org/officeDocument/2006/relationships" id="260" r:id="Rea25e506813c4458"/>
    <p:sldId xmlns:r="http://schemas.openxmlformats.org/officeDocument/2006/relationships" id="261" r:id="R1af413d612e04893"/>
    <p:sldId xmlns:r="http://schemas.openxmlformats.org/officeDocument/2006/relationships" id="262" r:id="R9afec18feff7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ea63e20c44d81" /><Relationship Type="http://schemas.openxmlformats.org/officeDocument/2006/relationships/slide" Target="/ppt/slides/slide1.xml" Id="Rb8aa2db6d07c47df" /><Relationship Type="http://schemas.openxmlformats.org/officeDocument/2006/relationships/slide" Target="/ppt/slides/slide2.xml" Id="R7bab34efde49460d" /><Relationship Type="http://schemas.openxmlformats.org/officeDocument/2006/relationships/slide" Target="/ppt/slides/slide3.xml" Id="R2551637dad0e4dc5" /><Relationship Type="http://schemas.openxmlformats.org/officeDocument/2006/relationships/slide" Target="/ppt/slides/slide4.xml" Id="R28dc457b59db46dc" /><Relationship Type="http://schemas.openxmlformats.org/officeDocument/2006/relationships/slide" Target="/ppt/slides/slide5.xml" Id="Rea25e506813c4458" /><Relationship Type="http://schemas.openxmlformats.org/officeDocument/2006/relationships/slide" Target="/ppt/slides/slide6.xml" Id="R1af413d612e04893" /><Relationship Type="http://schemas.openxmlformats.org/officeDocument/2006/relationships/slide" Target="/ppt/slides/slide7.xml" Id="R9afec18feff7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08a5b0047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fa42d59c44c3" /><Relationship Type="http://schemas.openxmlformats.org/officeDocument/2006/relationships/theme" Target="/ppt/slideMasters/theme/theme1.xml" Id="R3789915933ec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a2fa42d59c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8f812917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a56a5619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936c09d8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efcb9b19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9c51ea64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3b125681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0d704a69b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ARNE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ARNE SUNDE AS ble etablert [år] og holder til i Skei I Jølster.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15 576 438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10 597 682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S.A.S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6843 Skei I Jølster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985 834 741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ARNE SUNDE AS</a:t>
            </a:r>
          </a:p>
        </p:txBody>
      </p:sp>
    </p:spTree>
  </p:cSld>
  <p:clrMapOvr>
    <a:masterClrMapping xmlns:a="http://schemas.openxmlformats.org/drawingml/2006/main"/>
  </p:clrMapOvr>
</p:sld>
</file>