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4db4b1dd3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94ffe3f8f4c53"/>
  </p:sldMasterIdLst>
  <p:sldIdLst>
    <p:sldId xmlns:r="http://schemas.openxmlformats.org/officeDocument/2006/relationships" id="256" r:id="R4f3cccaffdf6448e"/>
    <p:sldId xmlns:r="http://schemas.openxmlformats.org/officeDocument/2006/relationships" id="257" r:id="R59ef6546967c4bf9"/>
    <p:sldId xmlns:r="http://schemas.openxmlformats.org/officeDocument/2006/relationships" id="258" r:id="Rf7edf8c085694626"/>
    <p:sldId xmlns:r="http://schemas.openxmlformats.org/officeDocument/2006/relationships" id="259" r:id="Reff9ffb5c2594d31"/>
    <p:sldId xmlns:r="http://schemas.openxmlformats.org/officeDocument/2006/relationships" id="260" r:id="R47826dc104b14f84"/>
    <p:sldId xmlns:r="http://schemas.openxmlformats.org/officeDocument/2006/relationships" id="261" r:id="R317aee6de4804a46"/>
    <p:sldId xmlns:r="http://schemas.openxmlformats.org/officeDocument/2006/relationships" id="262" r:id="R1dd35ad24f17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94ffe3f8f4c53" /><Relationship Type="http://schemas.openxmlformats.org/officeDocument/2006/relationships/slide" Target="/ppt/slides/slide1.xml" Id="R4f3cccaffdf6448e" /><Relationship Type="http://schemas.openxmlformats.org/officeDocument/2006/relationships/slide" Target="/ppt/slides/slide2.xml" Id="R59ef6546967c4bf9" /><Relationship Type="http://schemas.openxmlformats.org/officeDocument/2006/relationships/slide" Target="/ppt/slides/slide3.xml" Id="Rf7edf8c085694626" /><Relationship Type="http://schemas.openxmlformats.org/officeDocument/2006/relationships/slide" Target="/ppt/slides/slide4.xml" Id="Reff9ffb5c2594d31" /><Relationship Type="http://schemas.openxmlformats.org/officeDocument/2006/relationships/slide" Target="/ppt/slides/slide5.xml" Id="R47826dc104b14f84" /><Relationship Type="http://schemas.openxmlformats.org/officeDocument/2006/relationships/slide" Target="/ppt/slides/slide6.xml" Id="R317aee6de4804a46" /><Relationship Type="http://schemas.openxmlformats.org/officeDocument/2006/relationships/slide" Target="/ppt/slides/slide7.xml" Id="R1dd35ad24f17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917d8f1d9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86f6cace4695" /><Relationship Type="http://schemas.openxmlformats.org/officeDocument/2006/relationships/theme" Target="/ppt/slideMasters/theme/theme1.xml" Id="Rbedfc38250ff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086f6cace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a985dd69d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4a8e3479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85f959b1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3a1bcbb9f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92d5ecc8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a39d553e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8b6d40fb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ARRANGEMENT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ARRANGEMENT SERVICE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2 078 348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 NYHUS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Hyttebyvegen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20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post@selskapstelt.no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www.selskapstelt.no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ARRANGEMENT SERVICE AS</a:t>
            </a:r>
          </a:p>
        </p:txBody>
      </p:sp>
    </p:spTree>
  </p:cSld>
  <p:clrMapOvr>
    <a:masterClrMapping xmlns:a="http://schemas.openxmlformats.org/drawingml/2006/main"/>
  </p:clrMapOvr>
</p:sld>
</file>