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7ce59c2fe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76bf7cb5864d39"/>
  </p:sldMasterIdLst>
  <p:sldIdLst>
    <p:sldId xmlns:r="http://schemas.openxmlformats.org/officeDocument/2006/relationships" id="256" r:id="R1cb39f66623e42c6"/>
    <p:sldId xmlns:r="http://schemas.openxmlformats.org/officeDocument/2006/relationships" id="257" r:id="R23ef28bfc19642c9"/>
    <p:sldId xmlns:r="http://schemas.openxmlformats.org/officeDocument/2006/relationships" id="258" r:id="R0c8d4188cb644778"/>
    <p:sldId xmlns:r="http://schemas.openxmlformats.org/officeDocument/2006/relationships" id="259" r:id="Raa700069eb2b4f97"/>
    <p:sldId xmlns:r="http://schemas.openxmlformats.org/officeDocument/2006/relationships" id="260" r:id="Re710eedd5e50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6bf7cb5864d39" /><Relationship Type="http://schemas.openxmlformats.org/officeDocument/2006/relationships/slide" Target="/ppt/slides/slide1.xml" Id="R1cb39f66623e42c6" /><Relationship Type="http://schemas.openxmlformats.org/officeDocument/2006/relationships/slide" Target="/ppt/slides/slide2.xml" Id="R23ef28bfc19642c9" /><Relationship Type="http://schemas.openxmlformats.org/officeDocument/2006/relationships/slide" Target="/ppt/slides/slide3.xml" Id="R0c8d4188cb644778" /><Relationship Type="http://schemas.openxmlformats.org/officeDocument/2006/relationships/slide" Target="/ppt/slides/slide4.xml" Id="Raa700069eb2b4f97" /><Relationship Type="http://schemas.openxmlformats.org/officeDocument/2006/relationships/slide" Target="/ppt/slides/slide5.xml" Id="Re710eedd5e50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d90a916a9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b3191f02846c1" /><Relationship Type="http://schemas.openxmlformats.org/officeDocument/2006/relationships/theme" Target="/ppt/slideMasters/theme/theme1.xml" Id="R6a58369b5c7c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b3191f02846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25c305d59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a082cdf2e49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8f70e136345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668c5053a40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667a785a9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KOMMISJONEN FOR GJENOPPTAKELSE AV STRAFFESAKER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KOMMISJONEN FOR GJENOPPTAKELSE AV STRAFFESAKER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KOMMISJONEN FOR GJENOPPTAKELSE AV STRAFFESAKER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KOMMISJONEN FOR GJENOPPTAKELSE AV STRAFFESAKER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KOMMISJONEN FOR GJENOPPTAKELSE AV STRAFFESAKER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KOMMISJONEN FOR GJENOPPTAKELSE AV STRAFFESAKER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Brynsalléen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post@gjenopptakelse.no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www.gjenopptakelse.no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985 847 215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KOMMISJONEN FOR GJENOPPTAKELSE AV STRAFFESAKER</a:t>
            </a:r>
          </a:p>
        </p:txBody>
      </p:sp>
    </p:spTree>
  </p:cSld>
  <p:clrMapOvr>
    <a:masterClrMapping xmlns:a="http://schemas.openxmlformats.org/drawingml/2006/main"/>
  </p:clrMapOvr>
</p:sld>
</file>