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413251d15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427e1cdd64425"/>
  </p:sldMasterIdLst>
  <p:sldIdLst>
    <p:sldId xmlns:r="http://schemas.openxmlformats.org/officeDocument/2006/relationships" id="256" r:id="Rf95dd85900c7449c"/>
    <p:sldId xmlns:r="http://schemas.openxmlformats.org/officeDocument/2006/relationships" id="257" r:id="R82b3254ed7f342b4"/>
    <p:sldId xmlns:r="http://schemas.openxmlformats.org/officeDocument/2006/relationships" id="258" r:id="R919f6ada5d314fce"/>
    <p:sldId xmlns:r="http://schemas.openxmlformats.org/officeDocument/2006/relationships" id="259" r:id="R927cf5a6426f4c99"/>
    <p:sldId xmlns:r="http://schemas.openxmlformats.org/officeDocument/2006/relationships" id="260" r:id="R33c341e1736e41e4"/>
    <p:sldId xmlns:r="http://schemas.openxmlformats.org/officeDocument/2006/relationships" id="261" r:id="R5bc4279d253443a0"/>
    <p:sldId xmlns:r="http://schemas.openxmlformats.org/officeDocument/2006/relationships" id="262" r:id="R24e701e7b37b44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427e1cdd64425" /><Relationship Type="http://schemas.openxmlformats.org/officeDocument/2006/relationships/slide" Target="/ppt/slides/slide1.xml" Id="Rf95dd85900c7449c" /><Relationship Type="http://schemas.openxmlformats.org/officeDocument/2006/relationships/slide" Target="/ppt/slides/slide2.xml" Id="R82b3254ed7f342b4" /><Relationship Type="http://schemas.openxmlformats.org/officeDocument/2006/relationships/slide" Target="/ppt/slides/slide3.xml" Id="R919f6ada5d314fce" /><Relationship Type="http://schemas.openxmlformats.org/officeDocument/2006/relationships/slide" Target="/ppt/slides/slide4.xml" Id="R927cf5a6426f4c99" /><Relationship Type="http://schemas.openxmlformats.org/officeDocument/2006/relationships/slide" Target="/ppt/slides/slide5.xml" Id="R33c341e1736e41e4" /><Relationship Type="http://schemas.openxmlformats.org/officeDocument/2006/relationships/slide" Target="/ppt/slides/slide6.xml" Id="R5bc4279d253443a0" /><Relationship Type="http://schemas.openxmlformats.org/officeDocument/2006/relationships/slide" Target="/ppt/slides/slide7.xml" Id="R24e701e7b37b44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c069013a5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1af4af19c4030" /><Relationship Type="http://schemas.openxmlformats.org/officeDocument/2006/relationships/theme" Target="/ppt/slideMasters/theme/theme1.xml" Id="Rb39ee5609fb24d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1af4af19c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b591e2515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c4bcdf1a0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78e8777fd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4e47c1758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2b8e31f70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591886c04a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84792bac8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LERØY MIDT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MIDT AS ble etablert [år] og holder til i Sandstad.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5 427 632 000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432 846 000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210 748 000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2 262 634 000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5 804 004 000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SEAFOOD GROUP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Industriparkveien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7246 Sandstad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post@leroymidt.no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985 848 718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