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27c0f4a9b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04bd66450b4fd5"/>
  </p:sldMasterIdLst>
  <p:sldIdLst>
    <p:sldId xmlns:r="http://schemas.openxmlformats.org/officeDocument/2006/relationships" id="256" r:id="R7268405c748f4285"/>
    <p:sldId xmlns:r="http://schemas.openxmlformats.org/officeDocument/2006/relationships" id="257" r:id="R7450496a32734f46"/>
    <p:sldId xmlns:r="http://schemas.openxmlformats.org/officeDocument/2006/relationships" id="258" r:id="R65084dee3b364fd4"/>
    <p:sldId xmlns:r="http://schemas.openxmlformats.org/officeDocument/2006/relationships" id="259" r:id="Re1f6389aedd4449c"/>
    <p:sldId xmlns:r="http://schemas.openxmlformats.org/officeDocument/2006/relationships" id="260" r:id="Re42e524c35d345f6"/>
    <p:sldId xmlns:r="http://schemas.openxmlformats.org/officeDocument/2006/relationships" id="261" r:id="R3d5a262d59e04872"/>
    <p:sldId xmlns:r="http://schemas.openxmlformats.org/officeDocument/2006/relationships" id="262" r:id="Rf99de154324f48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4bd66450b4fd5" /><Relationship Type="http://schemas.openxmlformats.org/officeDocument/2006/relationships/slide" Target="/ppt/slides/slide1.xml" Id="R7268405c748f4285" /><Relationship Type="http://schemas.openxmlformats.org/officeDocument/2006/relationships/slide" Target="/ppt/slides/slide2.xml" Id="R7450496a32734f46" /><Relationship Type="http://schemas.openxmlformats.org/officeDocument/2006/relationships/slide" Target="/ppt/slides/slide3.xml" Id="R65084dee3b364fd4" /><Relationship Type="http://schemas.openxmlformats.org/officeDocument/2006/relationships/slide" Target="/ppt/slides/slide4.xml" Id="Re1f6389aedd4449c" /><Relationship Type="http://schemas.openxmlformats.org/officeDocument/2006/relationships/slide" Target="/ppt/slides/slide5.xml" Id="Re42e524c35d345f6" /><Relationship Type="http://schemas.openxmlformats.org/officeDocument/2006/relationships/slide" Target="/ppt/slides/slide6.xml" Id="R3d5a262d59e04872" /><Relationship Type="http://schemas.openxmlformats.org/officeDocument/2006/relationships/slide" Target="/ppt/slides/slide7.xml" Id="Rf99de154324f48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fa4bcf722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2587a7a474bca" /><Relationship Type="http://schemas.openxmlformats.org/officeDocument/2006/relationships/theme" Target="/ppt/slideMasters/theme/theme1.xml" Id="Rb7b148003ce2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2587a7a474b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3f2043bb7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22baec72a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bf4212dee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6d4b974cd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2f47ae8d349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fc4e679c14e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0135a91e247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KIM STEINSHOLT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 STEINSHOLT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STEINSHOLT AS ble etablert [år] og holder til i Steinsholt.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 STEINSHOLT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 STEINSHOLT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 STEINSHOLT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135 870 347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6 366 007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4 954 828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34 896 857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60 066 915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 STEINSHOLT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STEINSHOLT UTLEIE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 STEINSHOLT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Eidesaga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3277 Steinsholt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hedda@kimsteinsholt.no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985 853 320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KIM STEINSHOLT AS</a:t>
            </a:r>
          </a:p>
        </p:txBody>
      </p:sp>
    </p:spTree>
  </p:cSld>
  <p:clrMapOvr>
    <a:masterClrMapping xmlns:a="http://schemas.openxmlformats.org/drawingml/2006/main"/>
  </p:clrMapOvr>
</p:sld>
</file>