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65083f496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96c5b3e9f447f"/>
  </p:sldMasterIdLst>
  <p:sldIdLst>
    <p:sldId xmlns:r="http://schemas.openxmlformats.org/officeDocument/2006/relationships" id="256" r:id="Ra2a4b1278e0b46ce"/>
    <p:sldId xmlns:r="http://schemas.openxmlformats.org/officeDocument/2006/relationships" id="257" r:id="R9a7cab0735e74d2b"/>
    <p:sldId xmlns:r="http://schemas.openxmlformats.org/officeDocument/2006/relationships" id="258" r:id="R7ff0cff8f8ec4149"/>
    <p:sldId xmlns:r="http://schemas.openxmlformats.org/officeDocument/2006/relationships" id="259" r:id="R4dba976b1fd74cbb"/>
    <p:sldId xmlns:r="http://schemas.openxmlformats.org/officeDocument/2006/relationships" id="260" r:id="R10bd388cc4734eaf"/>
    <p:sldId xmlns:r="http://schemas.openxmlformats.org/officeDocument/2006/relationships" id="261" r:id="Ree7932a7c1834940"/>
    <p:sldId xmlns:r="http://schemas.openxmlformats.org/officeDocument/2006/relationships" id="262" r:id="R22a8a7bdf968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96c5b3e9f447f" /><Relationship Type="http://schemas.openxmlformats.org/officeDocument/2006/relationships/slide" Target="/ppt/slides/slide1.xml" Id="Ra2a4b1278e0b46ce" /><Relationship Type="http://schemas.openxmlformats.org/officeDocument/2006/relationships/slide" Target="/ppt/slides/slide2.xml" Id="R9a7cab0735e74d2b" /><Relationship Type="http://schemas.openxmlformats.org/officeDocument/2006/relationships/slide" Target="/ppt/slides/slide3.xml" Id="R7ff0cff8f8ec4149" /><Relationship Type="http://schemas.openxmlformats.org/officeDocument/2006/relationships/slide" Target="/ppt/slides/slide4.xml" Id="R4dba976b1fd74cbb" /><Relationship Type="http://schemas.openxmlformats.org/officeDocument/2006/relationships/slide" Target="/ppt/slides/slide5.xml" Id="R10bd388cc4734eaf" /><Relationship Type="http://schemas.openxmlformats.org/officeDocument/2006/relationships/slide" Target="/ppt/slides/slide6.xml" Id="Ree7932a7c1834940" /><Relationship Type="http://schemas.openxmlformats.org/officeDocument/2006/relationships/slide" Target="/ppt/slides/slide7.xml" Id="R22a8a7bdf968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6ee0dbf3c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7826d79b4832" /><Relationship Type="http://schemas.openxmlformats.org/officeDocument/2006/relationships/theme" Target="/ppt/slideMasters/theme/theme1.xml" Id="R1939e116a2c2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f7826d79b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7cf21502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a90ccecc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8269e8c0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3b33da71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4c523f68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c150249f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49e6ba8e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 ELEKTRO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12 149 972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10 469 453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48 779 357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ELTERA GRUPPEN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91 94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985 853 673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ELEKTRO AS</a:t>
            </a:r>
          </a:p>
        </p:txBody>
      </p:sp>
    </p:spTree>
  </p:cSld>
  <p:clrMapOvr>
    <a:masterClrMapping xmlns:a="http://schemas.openxmlformats.org/drawingml/2006/main"/>
  </p:clrMapOvr>
</p:sld>
</file>