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be6cd5db07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ad3957e04408b"/>
  </p:sldMasterIdLst>
  <p:sldIdLst>
    <p:sldId xmlns:r="http://schemas.openxmlformats.org/officeDocument/2006/relationships" id="256" r:id="R35b2030b72eb414b"/>
    <p:sldId xmlns:r="http://schemas.openxmlformats.org/officeDocument/2006/relationships" id="257" r:id="Re83c8559723845da"/>
    <p:sldId xmlns:r="http://schemas.openxmlformats.org/officeDocument/2006/relationships" id="258" r:id="R01acc1df19994ac7"/>
    <p:sldId xmlns:r="http://schemas.openxmlformats.org/officeDocument/2006/relationships" id="259" r:id="Rbcce54b6bb5249d7"/>
    <p:sldId xmlns:r="http://schemas.openxmlformats.org/officeDocument/2006/relationships" id="260" r:id="Rfaa92afaa2f04aa1"/>
    <p:sldId xmlns:r="http://schemas.openxmlformats.org/officeDocument/2006/relationships" id="261" r:id="R9f30f04ce7c24d4e"/>
    <p:sldId xmlns:r="http://schemas.openxmlformats.org/officeDocument/2006/relationships" id="262" r:id="Rdbf23161679c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ad3957e04408b" /><Relationship Type="http://schemas.openxmlformats.org/officeDocument/2006/relationships/slide" Target="/ppt/slides/slide1.xml" Id="R35b2030b72eb414b" /><Relationship Type="http://schemas.openxmlformats.org/officeDocument/2006/relationships/slide" Target="/ppt/slides/slide2.xml" Id="Re83c8559723845da" /><Relationship Type="http://schemas.openxmlformats.org/officeDocument/2006/relationships/slide" Target="/ppt/slides/slide3.xml" Id="R01acc1df19994ac7" /><Relationship Type="http://schemas.openxmlformats.org/officeDocument/2006/relationships/slide" Target="/ppt/slides/slide4.xml" Id="Rbcce54b6bb5249d7" /><Relationship Type="http://schemas.openxmlformats.org/officeDocument/2006/relationships/slide" Target="/ppt/slides/slide5.xml" Id="Rfaa92afaa2f04aa1" /><Relationship Type="http://schemas.openxmlformats.org/officeDocument/2006/relationships/slide" Target="/ppt/slides/slide6.xml" Id="R9f30f04ce7c24d4e" /><Relationship Type="http://schemas.openxmlformats.org/officeDocument/2006/relationships/slide" Target="/ppt/slides/slide7.xml" Id="Rdbf23161679c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284368cf2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636984164f90" /><Relationship Type="http://schemas.openxmlformats.org/officeDocument/2006/relationships/theme" Target="/ppt/slideMasters/theme/theme1.xml" Id="Ra2fc66b73b20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1f63698416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ff46ae7ab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2e02ebaa7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85697f01448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a6247b63f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6192f12d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c80324ff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ac14884a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EIER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5 628 043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NORD-ØST SA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ENGERDAL SA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NORDRE VESTFOLD SA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REGNSKAP ELVERUM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VEKSTRA FJORD REKNESKAP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katrine.solberg@okoraad.no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985 863 539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EIER AS</a:t>
            </a:r>
          </a:p>
        </p:txBody>
      </p:sp>
    </p:spTree>
  </p:cSld>
  <p:clrMapOvr>
    <a:masterClrMapping xmlns:a="http://schemas.openxmlformats.org/drawingml/2006/main"/>
  </p:clrMapOvr>
</p:sld>
</file>