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0f7fc9424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b390acb54436f"/>
  </p:sldMasterIdLst>
  <p:sldIdLst>
    <p:sldId xmlns:r="http://schemas.openxmlformats.org/officeDocument/2006/relationships" id="256" r:id="R557e6f187f8f4b6c"/>
    <p:sldId xmlns:r="http://schemas.openxmlformats.org/officeDocument/2006/relationships" id="257" r:id="R362c8fa651074c9b"/>
    <p:sldId xmlns:r="http://schemas.openxmlformats.org/officeDocument/2006/relationships" id="258" r:id="R9f7b28348cd34282"/>
    <p:sldId xmlns:r="http://schemas.openxmlformats.org/officeDocument/2006/relationships" id="259" r:id="R58a71d6d4632454d"/>
    <p:sldId xmlns:r="http://schemas.openxmlformats.org/officeDocument/2006/relationships" id="260" r:id="R13678ebc95b845a8"/>
    <p:sldId xmlns:r="http://schemas.openxmlformats.org/officeDocument/2006/relationships" id="261" r:id="R8933fafd73204d9a"/>
    <p:sldId xmlns:r="http://schemas.openxmlformats.org/officeDocument/2006/relationships" id="262" r:id="R629edd9dc54b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b390acb54436f" /><Relationship Type="http://schemas.openxmlformats.org/officeDocument/2006/relationships/slide" Target="/ppt/slides/slide1.xml" Id="R557e6f187f8f4b6c" /><Relationship Type="http://schemas.openxmlformats.org/officeDocument/2006/relationships/slide" Target="/ppt/slides/slide2.xml" Id="R362c8fa651074c9b" /><Relationship Type="http://schemas.openxmlformats.org/officeDocument/2006/relationships/slide" Target="/ppt/slides/slide3.xml" Id="R9f7b28348cd34282" /><Relationship Type="http://schemas.openxmlformats.org/officeDocument/2006/relationships/slide" Target="/ppt/slides/slide4.xml" Id="R58a71d6d4632454d" /><Relationship Type="http://schemas.openxmlformats.org/officeDocument/2006/relationships/slide" Target="/ppt/slides/slide5.xml" Id="R13678ebc95b845a8" /><Relationship Type="http://schemas.openxmlformats.org/officeDocument/2006/relationships/slide" Target="/ppt/slides/slide6.xml" Id="R8933fafd73204d9a" /><Relationship Type="http://schemas.openxmlformats.org/officeDocument/2006/relationships/slide" Target="/ppt/slides/slide7.xml" Id="R629edd9dc54b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20757b338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0dccf3d64bbe" /><Relationship Type="http://schemas.openxmlformats.org/officeDocument/2006/relationships/theme" Target="/ppt/slideMasters/theme/theme1.xml" Id="R90d36a6dfbda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00dccf3d6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1ea4836d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d3286ff4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dd41cdeb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68d8b144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6b80f5c2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b3378d9f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8b89b74e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 AS ble etablert [år] og holder til i Runde.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Langeneset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6096 Runde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jostein.runde@online.no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 AS</a:t>
            </a:r>
          </a:p>
        </p:txBody>
      </p:sp>
    </p:spTree>
  </p:cSld>
  <p:clrMapOvr>
    <a:masterClrMapping xmlns:a="http://schemas.openxmlformats.org/drawingml/2006/main"/>
  </p:clrMapOvr>
</p:sld>
</file>