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6f5a387d8b44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a24d23bad24795"/>
  </p:sldMasterIdLst>
  <p:sldIdLst>
    <p:sldId xmlns:r="http://schemas.openxmlformats.org/officeDocument/2006/relationships" id="256" r:id="Rf2d3397f70524dd2"/>
    <p:sldId xmlns:r="http://schemas.openxmlformats.org/officeDocument/2006/relationships" id="257" r:id="R8c7a72af293a4c3c"/>
    <p:sldId xmlns:r="http://schemas.openxmlformats.org/officeDocument/2006/relationships" id="258" r:id="Rf0e8e384a7f24be8"/>
    <p:sldId xmlns:r="http://schemas.openxmlformats.org/officeDocument/2006/relationships" id="259" r:id="Re4531de33a1645f4"/>
    <p:sldId xmlns:r="http://schemas.openxmlformats.org/officeDocument/2006/relationships" id="260" r:id="R3d3fc22a027a429b"/>
    <p:sldId xmlns:r="http://schemas.openxmlformats.org/officeDocument/2006/relationships" id="261" r:id="R0c4b356e88414fa1"/>
    <p:sldId xmlns:r="http://schemas.openxmlformats.org/officeDocument/2006/relationships" id="262" r:id="Re9f7cd209b214d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a24d23bad24795" /><Relationship Type="http://schemas.openxmlformats.org/officeDocument/2006/relationships/slide" Target="/ppt/slides/slide1.xml" Id="Rf2d3397f70524dd2" /><Relationship Type="http://schemas.openxmlformats.org/officeDocument/2006/relationships/slide" Target="/ppt/slides/slide2.xml" Id="R8c7a72af293a4c3c" /><Relationship Type="http://schemas.openxmlformats.org/officeDocument/2006/relationships/slide" Target="/ppt/slides/slide3.xml" Id="Rf0e8e384a7f24be8" /><Relationship Type="http://schemas.openxmlformats.org/officeDocument/2006/relationships/slide" Target="/ppt/slides/slide4.xml" Id="Re4531de33a1645f4" /><Relationship Type="http://schemas.openxmlformats.org/officeDocument/2006/relationships/slide" Target="/ppt/slides/slide5.xml" Id="R3d3fc22a027a429b" /><Relationship Type="http://schemas.openxmlformats.org/officeDocument/2006/relationships/slide" Target="/ppt/slides/slide6.xml" Id="R0c4b356e88414fa1" /><Relationship Type="http://schemas.openxmlformats.org/officeDocument/2006/relationships/slide" Target="/ppt/slides/slide7.xml" Id="Re9f7cd209b214d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390805d8c64e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ad780632c4e14" /><Relationship Type="http://schemas.openxmlformats.org/officeDocument/2006/relationships/theme" Target="/ppt/slideMasters/theme/theme1.xml" Id="R717193b6fa0142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bad780632c4e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0675f243349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319ea92544e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4309fda0d4c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311e1369942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6298ede1c4d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f7829e1204e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2639e79c84b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LOSVIK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LOSVIK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LOSVIK BYGG AS ble etablert [år] og holder til i Ankenes.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LOSVIK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LOSVIK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LOSVIK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18 794 088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1 545 875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1 333 468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12 739 507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26 109 970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LOSVIK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DARELO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LOSVIK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Millerjordneset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8520 Ankenes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96 90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post@losvikbygg.no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www.losvikbygg.no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985 880 018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LOSVIK BYGG AS</a:t>
            </a:r>
          </a:p>
        </p:txBody>
      </p:sp>
    </p:spTree>
  </p:cSld>
  <p:clrMapOvr>
    <a:masterClrMapping xmlns:a="http://schemas.openxmlformats.org/drawingml/2006/main"/>
  </p:clrMapOvr>
</p:sld>
</file>