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c0311c8235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804397942d49f2"/>
  </p:sldMasterIdLst>
  <p:sldIdLst>
    <p:sldId xmlns:r="http://schemas.openxmlformats.org/officeDocument/2006/relationships" id="256" r:id="Rf9265882b56a4ec6"/>
    <p:sldId xmlns:r="http://schemas.openxmlformats.org/officeDocument/2006/relationships" id="257" r:id="R06775bdffad747c4"/>
    <p:sldId xmlns:r="http://schemas.openxmlformats.org/officeDocument/2006/relationships" id="258" r:id="R82d72f8068b34bc7"/>
    <p:sldId xmlns:r="http://schemas.openxmlformats.org/officeDocument/2006/relationships" id="259" r:id="R7bff205e5bb648d7"/>
    <p:sldId xmlns:r="http://schemas.openxmlformats.org/officeDocument/2006/relationships" id="260" r:id="Rba93b8f20d564ce0"/>
    <p:sldId xmlns:r="http://schemas.openxmlformats.org/officeDocument/2006/relationships" id="261" r:id="R0812070360404eae"/>
    <p:sldId xmlns:r="http://schemas.openxmlformats.org/officeDocument/2006/relationships" id="262" r:id="Rb24264e40489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804397942d49f2" /><Relationship Type="http://schemas.openxmlformats.org/officeDocument/2006/relationships/slide" Target="/ppt/slides/slide1.xml" Id="Rf9265882b56a4ec6" /><Relationship Type="http://schemas.openxmlformats.org/officeDocument/2006/relationships/slide" Target="/ppt/slides/slide2.xml" Id="R06775bdffad747c4" /><Relationship Type="http://schemas.openxmlformats.org/officeDocument/2006/relationships/slide" Target="/ppt/slides/slide3.xml" Id="R82d72f8068b34bc7" /><Relationship Type="http://schemas.openxmlformats.org/officeDocument/2006/relationships/slide" Target="/ppt/slides/slide4.xml" Id="R7bff205e5bb648d7" /><Relationship Type="http://schemas.openxmlformats.org/officeDocument/2006/relationships/slide" Target="/ppt/slides/slide5.xml" Id="Rba93b8f20d564ce0" /><Relationship Type="http://schemas.openxmlformats.org/officeDocument/2006/relationships/slide" Target="/ppt/slides/slide6.xml" Id="R0812070360404eae" /><Relationship Type="http://schemas.openxmlformats.org/officeDocument/2006/relationships/slide" Target="/ppt/slides/slide7.xml" Id="Rb24264e40489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4e2a295d31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17adf2093416e" /><Relationship Type="http://schemas.openxmlformats.org/officeDocument/2006/relationships/theme" Target="/ppt/slideMasters/theme/theme1.xml" Id="R772b046cb30d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717adf209341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5edb3458c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8ad760240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f88092f83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1b65852a6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3a004aaf14a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c2b59404648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a67981ecb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NORDISK AVFALLSPOOL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AVFALLSPOOL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NORDISK AVFALLSPOOL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AVFALLSPOOL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AVFALLSPOOL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AVFALLSPOOL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1 322 582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1 574 362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AVFALLSPOOL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AVFALLSPOOL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Antonie Løchens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per@nordiskavfallspool.no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985 882 223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NORDISK AVFALLSPOOL AS</a:t>
            </a:r>
          </a:p>
        </p:txBody>
      </p:sp>
    </p:spTree>
  </p:cSld>
  <p:clrMapOvr>
    <a:masterClrMapping xmlns:a="http://schemas.openxmlformats.org/drawingml/2006/main"/>
  </p:clrMapOvr>
</p:sld>
</file>