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d6f844b0d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d60a938934670"/>
  </p:sldMasterIdLst>
  <p:sldIdLst>
    <p:sldId xmlns:r="http://schemas.openxmlformats.org/officeDocument/2006/relationships" id="256" r:id="R5869fbe89f144759"/>
    <p:sldId xmlns:r="http://schemas.openxmlformats.org/officeDocument/2006/relationships" id="257" r:id="R098eb75a2359452f"/>
    <p:sldId xmlns:r="http://schemas.openxmlformats.org/officeDocument/2006/relationships" id="258" r:id="Rc6ddf046c1e34f0c"/>
    <p:sldId xmlns:r="http://schemas.openxmlformats.org/officeDocument/2006/relationships" id="259" r:id="R07cce3d962484636"/>
    <p:sldId xmlns:r="http://schemas.openxmlformats.org/officeDocument/2006/relationships" id="260" r:id="Reb0acfab17614c29"/>
    <p:sldId xmlns:r="http://schemas.openxmlformats.org/officeDocument/2006/relationships" id="261" r:id="R617eceb65eb44b06"/>
    <p:sldId xmlns:r="http://schemas.openxmlformats.org/officeDocument/2006/relationships" id="262" r:id="R285d3dd72880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d60a938934670" /><Relationship Type="http://schemas.openxmlformats.org/officeDocument/2006/relationships/slide" Target="/ppt/slides/slide1.xml" Id="R5869fbe89f144759" /><Relationship Type="http://schemas.openxmlformats.org/officeDocument/2006/relationships/slide" Target="/ppt/slides/slide2.xml" Id="R098eb75a2359452f" /><Relationship Type="http://schemas.openxmlformats.org/officeDocument/2006/relationships/slide" Target="/ppt/slides/slide3.xml" Id="Rc6ddf046c1e34f0c" /><Relationship Type="http://schemas.openxmlformats.org/officeDocument/2006/relationships/slide" Target="/ppt/slides/slide4.xml" Id="R07cce3d962484636" /><Relationship Type="http://schemas.openxmlformats.org/officeDocument/2006/relationships/slide" Target="/ppt/slides/slide5.xml" Id="Reb0acfab17614c29" /><Relationship Type="http://schemas.openxmlformats.org/officeDocument/2006/relationships/slide" Target="/ppt/slides/slide6.xml" Id="R617eceb65eb44b06" /><Relationship Type="http://schemas.openxmlformats.org/officeDocument/2006/relationships/slide" Target="/ppt/slides/slide7.xml" Id="R285d3dd72880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a1f8ba224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6cbd980234f95" /><Relationship Type="http://schemas.openxmlformats.org/officeDocument/2006/relationships/theme" Target="/ppt/slideMasters/theme/theme1.xml" Id="R3d7bdcb45848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6cbd98023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55e3fb6e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3009c576e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3569a48b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b63b9f0a1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aa7e264c44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b479c7b60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3ceec9c0d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820 948 301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69 663 813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55 512 201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60 486 239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427 426 899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INVEST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GRUPPEN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WILLASSEN STEFAN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NINNI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post@energima.no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www.energima.no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985 896 925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AS</a:t>
            </a:r>
          </a:p>
        </p:txBody>
      </p:sp>
    </p:spTree>
  </p:cSld>
  <p:clrMapOvr>
    <a:masterClrMapping xmlns:a="http://schemas.openxmlformats.org/drawingml/2006/main"/>
  </p:clrMapOvr>
</p:sld>
</file>