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0e911435f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6b6f5e3344838"/>
  </p:sldMasterIdLst>
  <p:sldIdLst>
    <p:sldId xmlns:r="http://schemas.openxmlformats.org/officeDocument/2006/relationships" id="256" r:id="Re5bb98b2080f4fa4"/>
    <p:sldId xmlns:r="http://schemas.openxmlformats.org/officeDocument/2006/relationships" id="257" r:id="R9554a596865b4b20"/>
    <p:sldId xmlns:r="http://schemas.openxmlformats.org/officeDocument/2006/relationships" id="258" r:id="R2cfaf9b1991b49d0"/>
    <p:sldId xmlns:r="http://schemas.openxmlformats.org/officeDocument/2006/relationships" id="259" r:id="Rbed3e625212a4f37"/>
    <p:sldId xmlns:r="http://schemas.openxmlformats.org/officeDocument/2006/relationships" id="260" r:id="Rdbbe7e77fb2346b3"/>
    <p:sldId xmlns:r="http://schemas.openxmlformats.org/officeDocument/2006/relationships" id="261" r:id="R8e354eb9d6f9407a"/>
    <p:sldId xmlns:r="http://schemas.openxmlformats.org/officeDocument/2006/relationships" id="262" r:id="Rec03083b4a73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6b6f5e3344838" /><Relationship Type="http://schemas.openxmlformats.org/officeDocument/2006/relationships/slide" Target="/ppt/slides/slide1.xml" Id="Re5bb98b2080f4fa4" /><Relationship Type="http://schemas.openxmlformats.org/officeDocument/2006/relationships/slide" Target="/ppt/slides/slide2.xml" Id="R9554a596865b4b20" /><Relationship Type="http://schemas.openxmlformats.org/officeDocument/2006/relationships/slide" Target="/ppt/slides/slide3.xml" Id="R2cfaf9b1991b49d0" /><Relationship Type="http://schemas.openxmlformats.org/officeDocument/2006/relationships/slide" Target="/ppt/slides/slide4.xml" Id="Rbed3e625212a4f37" /><Relationship Type="http://schemas.openxmlformats.org/officeDocument/2006/relationships/slide" Target="/ppt/slides/slide5.xml" Id="Rdbbe7e77fb2346b3" /><Relationship Type="http://schemas.openxmlformats.org/officeDocument/2006/relationships/slide" Target="/ppt/slides/slide6.xml" Id="R8e354eb9d6f9407a" /><Relationship Type="http://schemas.openxmlformats.org/officeDocument/2006/relationships/slide" Target="/ppt/slides/slide7.xml" Id="Rec03083b4a73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db84d655f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0e0effde142b6" /><Relationship Type="http://schemas.openxmlformats.org/officeDocument/2006/relationships/theme" Target="/ppt/slideMasters/theme/theme1.xml" Id="R416d1ce584f1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0e0effde1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aa042262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b12497628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80655f781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7ab0ec1a3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517ef491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739323198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b18f36eb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ANDERSBAKKEN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ANDERSBAKKEN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ANDERSBAKKEN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ANDERSBAKKEN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ANDERSBAKKEN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ANDERSBAKKEN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17 039 554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10 876 957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14 244 208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ANDERSBAKKEN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KVEUM HÅVARD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ANDERSBAKKEN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Eggjavegen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985 963 908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ANDERSBAKKEN AS</a:t>
            </a:r>
          </a:p>
        </p:txBody>
      </p:sp>
    </p:spTree>
  </p:cSld>
  <p:clrMapOvr>
    <a:masterClrMapping xmlns:a="http://schemas.openxmlformats.org/drawingml/2006/main"/>
  </p:clrMapOvr>
</p:sld>
</file>