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9556ebdb1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72ce7f39449c4"/>
  </p:sldMasterIdLst>
  <p:sldIdLst>
    <p:sldId xmlns:r="http://schemas.openxmlformats.org/officeDocument/2006/relationships" id="256" r:id="Radce2b3fc83a4cb9"/>
    <p:sldId xmlns:r="http://schemas.openxmlformats.org/officeDocument/2006/relationships" id="257" r:id="R19a8698cf43f407c"/>
    <p:sldId xmlns:r="http://schemas.openxmlformats.org/officeDocument/2006/relationships" id="258" r:id="Rf15da6ce0b9f48bb"/>
    <p:sldId xmlns:r="http://schemas.openxmlformats.org/officeDocument/2006/relationships" id="259" r:id="R2cdbe973a66c420a"/>
    <p:sldId xmlns:r="http://schemas.openxmlformats.org/officeDocument/2006/relationships" id="260" r:id="R8be701357ceb4047"/>
    <p:sldId xmlns:r="http://schemas.openxmlformats.org/officeDocument/2006/relationships" id="261" r:id="R51abd6c9238242c6"/>
    <p:sldId xmlns:r="http://schemas.openxmlformats.org/officeDocument/2006/relationships" id="262" r:id="R2cd1e7d63dc4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72ce7f39449c4" /><Relationship Type="http://schemas.openxmlformats.org/officeDocument/2006/relationships/slide" Target="/ppt/slides/slide1.xml" Id="Radce2b3fc83a4cb9" /><Relationship Type="http://schemas.openxmlformats.org/officeDocument/2006/relationships/slide" Target="/ppt/slides/slide2.xml" Id="R19a8698cf43f407c" /><Relationship Type="http://schemas.openxmlformats.org/officeDocument/2006/relationships/slide" Target="/ppt/slides/slide3.xml" Id="Rf15da6ce0b9f48bb" /><Relationship Type="http://schemas.openxmlformats.org/officeDocument/2006/relationships/slide" Target="/ppt/slides/slide4.xml" Id="R2cdbe973a66c420a" /><Relationship Type="http://schemas.openxmlformats.org/officeDocument/2006/relationships/slide" Target="/ppt/slides/slide5.xml" Id="R8be701357ceb4047" /><Relationship Type="http://schemas.openxmlformats.org/officeDocument/2006/relationships/slide" Target="/ppt/slides/slide6.xml" Id="R51abd6c9238242c6" /><Relationship Type="http://schemas.openxmlformats.org/officeDocument/2006/relationships/slide" Target="/ppt/slides/slide7.xml" Id="R2cd1e7d63dc4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aa575636c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e23c124a4481" /><Relationship Type="http://schemas.openxmlformats.org/officeDocument/2006/relationships/theme" Target="/ppt/slideMasters/theme/theme1.xml" Id="Re0715be9a30c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0e23c124a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fb295b40e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6bfb0cac7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043f841d1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00054748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9ce8d4ec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5b661544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523279db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VEKO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36 679 268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1 109 591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3 609 663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10 726 521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VEKO INVEST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VEKO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ELVESTAD EGILL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ANDERS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JØRN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 KJELL-ARNE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985 997 349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VEKO AS</a:t>
            </a:r>
          </a:p>
        </p:txBody>
      </p:sp>
    </p:spTree>
  </p:cSld>
  <p:clrMapOvr>
    <a:masterClrMapping xmlns:a="http://schemas.openxmlformats.org/drawingml/2006/main"/>
  </p:clrMapOvr>
</p:sld>
</file>