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cd2c2e80441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1f8c6b38814122"/>
  </p:sldMasterIdLst>
  <p:sldIdLst>
    <p:sldId xmlns:r="http://schemas.openxmlformats.org/officeDocument/2006/relationships" id="256" r:id="R9cb92a70df81423f"/>
    <p:sldId xmlns:r="http://schemas.openxmlformats.org/officeDocument/2006/relationships" id="257" r:id="R8733813377a64e3c"/>
    <p:sldId xmlns:r="http://schemas.openxmlformats.org/officeDocument/2006/relationships" id="258" r:id="R01685996f5f94172"/>
    <p:sldId xmlns:r="http://schemas.openxmlformats.org/officeDocument/2006/relationships" id="259" r:id="R12ce80e6f0d14f8f"/>
    <p:sldId xmlns:r="http://schemas.openxmlformats.org/officeDocument/2006/relationships" id="260" r:id="Rd585c7cdb4e7464f"/>
    <p:sldId xmlns:r="http://schemas.openxmlformats.org/officeDocument/2006/relationships" id="261" r:id="Rf9494470c075415c"/>
    <p:sldId xmlns:r="http://schemas.openxmlformats.org/officeDocument/2006/relationships" id="262" r:id="R26b6815793bc48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1f8c6b38814122" /><Relationship Type="http://schemas.openxmlformats.org/officeDocument/2006/relationships/slide" Target="/ppt/slides/slide1.xml" Id="R9cb92a70df81423f" /><Relationship Type="http://schemas.openxmlformats.org/officeDocument/2006/relationships/slide" Target="/ppt/slides/slide2.xml" Id="R8733813377a64e3c" /><Relationship Type="http://schemas.openxmlformats.org/officeDocument/2006/relationships/slide" Target="/ppt/slides/slide3.xml" Id="R01685996f5f94172" /><Relationship Type="http://schemas.openxmlformats.org/officeDocument/2006/relationships/slide" Target="/ppt/slides/slide4.xml" Id="R12ce80e6f0d14f8f" /><Relationship Type="http://schemas.openxmlformats.org/officeDocument/2006/relationships/slide" Target="/ppt/slides/slide5.xml" Id="Rd585c7cdb4e7464f" /><Relationship Type="http://schemas.openxmlformats.org/officeDocument/2006/relationships/slide" Target="/ppt/slides/slide6.xml" Id="Rf9494470c075415c" /><Relationship Type="http://schemas.openxmlformats.org/officeDocument/2006/relationships/slide" Target="/ppt/slides/slide7.xml" Id="R26b6815793bc48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1f0bc54f445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e918e0995425b" /><Relationship Type="http://schemas.openxmlformats.org/officeDocument/2006/relationships/theme" Target="/ppt/slideMasters/theme/theme1.xml" Id="R05d9326a26754c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0e918e099542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ba88511254e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2c7faf6b64a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88541f02242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7be536d864d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ab255373f4e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0edccd01147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54d54dfcd45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NAPPHOLMEN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NAPPHOLMEN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619 905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10 709 183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49 055 943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56 290 388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4BROTHERS INVEST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GUNNAR HABBESTAD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GUNNLAUG HABBESTAD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Gunnar Habbestad, Vikanesvegen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986 011 102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NAPPHOLMEN AS</a:t>
            </a:r>
          </a:p>
        </p:txBody>
      </p:sp>
    </p:spTree>
  </p:cSld>
  <p:clrMapOvr>
    <a:masterClrMapping xmlns:a="http://schemas.openxmlformats.org/drawingml/2006/main"/>
  </p:clrMapOvr>
</p:sld>
</file>