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995fbc66a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a8e26efa54822"/>
  </p:sldMasterIdLst>
  <p:sldIdLst>
    <p:sldId xmlns:r="http://schemas.openxmlformats.org/officeDocument/2006/relationships" id="256" r:id="R075a17fff7ce4bbc"/>
    <p:sldId xmlns:r="http://schemas.openxmlformats.org/officeDocument/2006/relationships" id="257" r:id="Re68c5d7e118443d5"/>
    <p:sldId xmlns:r="http://schemas.openxmlformats.org/officeDocument/2006/relationships" id="258" r:id="R6ef0992c59eb4971"/>
    <p:sldId xmlns:r="http://schemas.openxmlformats.org/officeDocument/2006/relationships" id="259" r:id="Rd29410637718497d"/>
    <p:sldId xmlns:r="http://schemas.openxmlformats.org/officeDocument/2006/relationships" id="260" r:id="R9e9895b0a2f84dec"/>
    <p:sldId xmlns:r="http://schemas.openxmlformats.org/officeDocument/2006/relationships" id="261" r:id="R57dbb894460d42fe"/>
    <p:sldId xmlns:r="http://schemas.openxmlformats.org/officeDocument/2006/relationships" id="262" r:id="R8affc7c9cfaa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a8e26efa54822" /><Relationship Type="http://schemas.openxmlformats.org/officeDocument/2006/relationships/slide" Target="/ppt/slides/slide1.xml" Id="R075a17fff7ce4bbc" /><Relationship Type="http://schemas.openxmlformats.org/officeDocument/2006/relationships/slide" Target="/ppt/slides/slide2.xml" Id="Re68c5d7e118443d5" /><Relationship Type="http://schemas.openxmlformats.org/officeDocument/2006/relationships/slide" Target="/ppt/slides/slide3.xml" Id="R6ef0992c59eb4971" /><Relationship Type="http://schemas.openxmlformats.org/officeDocument/2006/relationships/slide" Target="/ppt/slides/slide4.xml" Id="Rd29410637718497d" /><Relationship Type="http://schemas.openxmlformats.org/officeDocument/2006/relationships/slide" Target="/ppt/slides/slide5.xml" Id="R9e9895b0a2f84dec" /><Relationship Type="http://schemas.openxmlformats.org/officeDocument/2006/relationships/slide" Target="/ppt/slides/slide6.xml" Id="R57dbb894460d42fe" /><Relationship Type="http://schemas.openxmlformats.org/officeDocument/2006/relationships/slide" Target="/ppt/slides/slide7.xml" Id="R8affc7c9cfaa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2eb3b2749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8894883c48a5" /><Relationship Type="http://schemas.openxmlformats.org/officeDocument/2006/relationships/theme" Target="/ppt/slideMasters/theme/theme1.xml" Id="Rbc877444b037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48894883c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846a92787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d18cb9fa4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ba97bb522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57e62b7d0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ac5c6482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e4bc8cd442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513f2b95a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MASKIN AS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79 239 321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3 690 530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14 005 742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34 826 118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Villmones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986 016 074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MASKIN AS</a:t>
            </a:r>
          </a:p>
        </p:txBody>
      </p:sp>
    </p:spTree>
  </p:cSld>
  <p:clrMapOvr>
    <a:masterClrMapping xmlns:a="http://schemas.openxmlformats.org/drawingml/2006/main"/>
  </p:clrMapOvr>
</p:sld>
</file>