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a8ee945d19243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bdde168a0014b23"/>
  </p:sldMasterIdLst>
  <p:sldIdLst>
    <p:sldId xmlns:r="http://schemas.openxmlformats.org/officeDocument/2006/relationships" id="256" r:id="R100cceb414874d1b"/>
    <p:sldId xmlns:r="http://schemas.openxmlformats.org/officeDocument/2006/relationships" id="257" r:id="R802c465fd4f045a5"/>
    <p:sldId xmlns:r="http://schemas.openxmlformats.org/officeDocument/2006/relationships" id="258" r:id="R1044a5bba6f948c8"/>
    <p:sldId xmlns:r="http://schemas.openxmlformats.org/officeDocument/2006/relationships" id="259" r:id="R93c5899520fa4aa1"/>
    <p:sldId xmlns:r="http://schemas.openxmlformats.org/officeDocument/2006/relationships" id="260" r:id="R2823409c5f514165"/>
    <p:sldId xmlns:r="http://schemas.openxmlformats.org/officeDocument/2006/relationships" id="261" r:id="Rc5a40225eb66481b"/>
    <p:sldId xmlns:r="http://schemas.openxmlformats.org/officeDocument/2006/relationships" id="262" r:id="Rc93f8f58b72741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dde168a0014b23" /><Relationship Type="http://schemas.openxmlformats.org/officeDocument/2006/relationships/slide" Target="/ppt/slides/slide1.xml" Id="R100cceb414874d1b" /><Relationship Type="http://schemas.openxmlformats.org/officeDocument/2006/relationships/slide" Target="/ppt/slides/slide2.xml" Id="R802c465fd4f045a5" /><Relationship Type="http://schemas.openxmlformats.org/officeDocument/2006/relationships/slide" Target="/ppt/slides/slide3.xml" Id="R1044a5bba6f948c8" /><Relationship Type="http://schemas.openxmlformats.org/officeDocument/2006/relationships/slide" Target="/ppt/slides/slide4.xml" Id="R93c5899520fa4aa1" /><Relationship Type="http://schemas.openxmlformats.org/officeDocument/2006/relationships/slide" Target="/ppt/slides/slide5.xml" Id="R2823409c5f514165" /><Relationship Type="http://schemas.openxmlformats.org/officeDocument/2006/relationships/slide" Target="/ppt/slides/slide6.xml" Id="Rc5a40225eb66481b" /><Relationship Type="http://schemas.openxmlformats.org/officeDocument/2006/relationships/slide" Target="/ppt/slides/slide7.xml" Id="Rc93f8f58b72741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f13750bd3b436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1a02b5d4ff43c0" /><Relationship Type="http://schemas.openxmlformats.org/officeDocument/2006/relationships/theme" Target="/ppt/slideMasters/theme/theme1.xml" Id="R8a1272e73de7479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1a02b5d4ff43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8b25c6aba94bb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91caefcfa34c3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aa6a6a92bd4ac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5252c39648400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bb470561d843f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d79ead59944b3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a332b1713d4b6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OCEANA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OCEANA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OCEANA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OCEANA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OCEANA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OCEANA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10 815 997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10 632 789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11 197 979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75 941 623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82 103 310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OCEANA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ØYSTEIN BØE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 BØE  –  23,3 %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 BØE  –  23,3 %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FREDRIK BØE  –  23,3 %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OCEANA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Jernbanealleen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3210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45 41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986 030 441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OCEANA AS</a:t>
            </a:r>
          </a:p>
        </p:txBody>
      </p:sp>
    </p:spTree>
  </p:cSld>
  <p:clrMapOvr>
    <a:masterClrMapping xmlns:a="http://schemas.openxmlformats.org/drawingml/2006/main"/>
  </p:clrMapOvr>
</p:sld>
</file>