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f8480c3c8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5f300c1a644c0"/>
  </p:sldMasterIdLst>
  <p:sldIdLst>
    <p:sldId xmlns:r="http://schemas.openxmlformats.org/officeDocument/2006/relationships" id="256" r:id="R729fb496133d4ff7"/>
    <p:sldId xmlns:r="http://schemas.openxmlformats.org/officeDocument/2006/relationships" id="257" r:id="R95c83f51ace44a6c"/>
    <p:sldId xmlns:r="http://schemas.openxmlformats.org/officeDocument/2006/relationships" id="258" r:id="R281120d0cb0e40a8"/>
    <p:sldId xmlns:r="http://schemas.openxmlformats.org/officeDocument/2006/relationships" id="259" r:id="R85079c3b25004d4f"/>
    <p:sldId xmlns:r="http://schemas.openxmlformats.org/officeDocument/2006/relationships" id="260" r:id="R2d0d2b38d2674514"/>
    <p:sldId xmlns:r="http://schemas.openxmlformats.org/officeDocument/2006/relationships" id="261" r:id="Rc393f06a0d96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5f300c1a644c0" /><Relationship Type="http://schemas.openxmlformats.org/officeDocument/2006/relationships/slide" Target="/ppt/slides/slide1.xml" Id="R729fb496133d4ff7" /><Relationship Type="http://schemas.openxmlformats.org/officeDocument/2006/relationships/slide" Target="/ppt/slides/slide2.xml" Id="R95c83f51ace44a6c" /><Relationship Type="http://schemas.openxmlformats.org/officeDocument/2006/relationships/slide" Target="/ppt/slides/slide3.xml" Id="R281120d0cb0e40a8" /><Relationship Type="http://schemas.openxmlformats.org/officeDocument/2006/relationships/slide" Target="/ppt/slides/slide4.xml" Id="R85079c3b25004d4f" /><Relationship Type="http://schemas.openxmlformats.org/officeDocument/2006/relationships/slide" Target="/ppt/slides/slide5.xml" Id="R2d0d2b38d2674514" /><Relationship Type="http://schemas.openxmlformats.org/officeDocument/2006/relationships/slide" Target="/ppt/slides/slide6.xml" Id="Rc393f06a0d96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7690c36f7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a0693e9d4ab6" /><Relationship Type="http://schemas.openxmlformats.org/officeDocument/2006/relationships/theme" Target="/ppt/slideMasters/theme/theme1.xml" Id="Rb2519b0d9acb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8a0693e9d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f93dc0b6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c83b933d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707a4fde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b55c517dd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a760af2d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09e51f9a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NESTÅS STATSAUT.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NESTÅS STATSAUT.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NESTÅS STATSAUT. REGNSKAPSFØRER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NESTÅS STATSAUT.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NESTÅS STATSAUT.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NESTÅS STATSAUT.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NESTÅS STATSAUT.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43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marit.nestaas@gmail.com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986 046 666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NESTÅS STATSAUT. REGNSKAPSFØRER</a:t>
            </a:r>
          </a:p>
        </p:txBody>
      </p:sp>
    </p:spTree>
  </p:cSld>
  <p:clrMapOvr>
    <a:masterClrMapping xmlns:a="http://schemas.openxmlformats.org/drawingml/2006/main"/>
  </p:clrMapOvr>
</p:sld>
</file>