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2435eef54c47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70641a7b274d6d"/>
  </p:sldMasterIdLst>
  <p:sldIdLst>
    <p:sldId xmlns:r="http://schemas.openxmlformats.org/officeDocument/2006/relationships" id="256" r:id="R59ee21c9f86740bc"/>
    <p:sldId xmlns:r="http://schemas.openxmlformats.org/officeDocument/2006/relationships" id="257" r:id="R7c96c1b1831f435e"/>
    <p:sldId xmlns:r="http://schemas.openxmlformats.org/officeDocument/2006/relationships" id="258" r:id="R54e0acba421148af"/>
    <p:sldId xmlns:r="http://schemas.openxmlformats.org/officeDocument/2006/relationships" id="259" r:id="R63d7e8df629f41c5"/>
    <p:sldId xmlns:r="http://schemas.openxmlformats.org/officeDocument/2006/relationships" id="260" r:id="Rf2914c2ffc6746a2"/>
    <p:sldId xmlns:r="http://schemas.openxmlformats.org/officeDocument/2006/relationships" id="261" r:id="R60d31021f6a24e9c"/>
    <p:sldId xmlns:r="http://schemas.openxmlformats.org/officeDocument/2006/relationships" id="262" r:id="R82892066e62247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70641a7b274d6d" /><Relationship Type="http://schemas.openxmlformats.org/officeDocument/2006/relationships/slide" Target="/ppt/slides/slide1.xml" Id="R59ee21c9f86740bc" /><Relationship Type="http://schemas.openxmlformats.org/officeDocument/2006/relationships/slide" Target="/ppt/slides/slide2.xml" Id="R7c96c1b1831f435e" /><Relationship Type="http://schemas.openxmlformats.org/officeDocument/2006/relationships/slide" Target="/ppt/slides/slide3.xml" Id="R54e0acba421148af" /><Relationship Type="http://schemas.openxmlformats.org/officeDocument/2006/relationships/slide" Target="/ppt/slides/slide4.xml" Id="R63d7e8df629f41c5" /><Relationship Type="http://schemas.openxmlformats.org/officeDocument/2006/relationships/slide" Target="/ppt/slides/slide5.xml" Id="Rf2914c2ffc6746a2" /><Relationship Type="http://schemas.openxmlformats.org/officeDocument/2006/relationships/slide" Target="/ppt/slides/slide6.xml" Id="R60d31021f6a24e9c" /><Relationship Type="http://schemas.openxmlformats.org/officeDocument/2006/relationships/slide" Target="/ppt/slides/slide7.xml" Id="R82892066e62247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8d3cfec22e4e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625ddff3b4736" /><Relationship Type="http://schemas.openxmlformats.org/officeDocument/2006/relationships/theme" Target="/ppt/slideMasters/theme/theme1.xml" Id="Rdbdb92f532af40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6625ddff3b47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004473e7f4d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7d09aa51449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cf284b6a74b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02c19d0494d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91e04db1448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f4e4cfa0547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cef2d691847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LYSMESTER`N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LYSMESTER`N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LYSMESTER`N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LYSMESTER`N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LYSMESTER`N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LYSMESTER`N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49 002 201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873 685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590 145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1 754 751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13 011 833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LYSMESTER`N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FLEMMING KARLBERG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HEXEB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ANKERUD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OLAN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LYSMESTER`N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Eikenga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37 80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986 047 042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LYSMESTER`N AS</a:t>
            </a:r>
          </a:p>
        </p:txBody>
      </p:sp>
    </p:spTree>
  </p:cSld>
  <p:clrMapOvr>
    <a:masterClrMapping xmlns:a="http://schemas.openxmlformats.org/drawingml/2006/main"/>
  </p:clrMapOvr>
</p:sld>
</file>