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44f5d8391a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bc5d1f9f464a1b"/>
  </p:sldMasterIdLst>
  <p:sldIdLst>
    <p:sldId xmlns:r="http://schemas.openxmlformats.org/officeDocument/2006/relationships" id="256" r:id="Ree570c0a89f94655"/>
    <p:sldId xmlns:r="http://schemas.openxmlformats.org/officeDocument/2006/relationships" id="257" r:id="Rc31bd39b01854e7c"/>
    <p:sldId xmlns:r="http://schemas.openxmlformats.org/officeDocument/2006/relationships" id="258" r:id="Rda460ada94034311"/>
    <p:sldId xmlns:r="http://schemas.openxmlformats.org/officeDocument/2006/relationships" id="259" r:id="R36ef40402b644ff5"/>
    <p:sldId xmlns:r="http://schemas.openxmlformats.org/officeDocument/2006/relationships" id="260" r:id="R52cda540d3374e09"/>
    <p:sldId xmlns:r="http://schemas.openxmlformats.org/officeDocument/2006/relationships" id="261" r:id="R9790543910604ca8"/>
    <p:sldId xmlns:r="http://schemas.openxmlformats.org/officeDocument/2006/relationships" id="262" r:id="Rb8647eed6d84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c5d1f9f464a1b" /><Relationship Type="http://schemas.openxmlformats.org/officeDocument/2006/relationships/slide" Target="/ppt/slides/slide1.xml" Id="Ree570c0a89f94655" /><Relationship Type="http://schemas.openxmlformats.org/officeDocument/2006/relationships/slide" Target="/ppt/slides/slide2.xml" Id="Rc31bd39b01854e7c" /><Relationship Type="http://schemas.openxmlformats.org/officeDocument/2006/relationships/slide" Target="/ppt/slides/slide3.xml" Id="Rda460ada94034311" /><Relationship Type="http://schemas.openxmlformats.org/officeDocument/2006/relationships/slide" Target="/ppt/slides/slide4.xml" Id="R36ef40402b644ff5" /><Relationship Type="http://schemas.openxmlformats.org/officeDocument/2006/relationships/slide" Target="/ppt/slides/slide5.xml" Id="R52cda540d3374e09" /><Relationship Type="http://schemas.openxmlformats.org/officeDocument/2006/relationships/slide" Target="/ppt/slides/slide6.xml" Id="R9790543910604ca8" /><Relationship Type="http://schemas.openxmlformats.org/officeDocument/2006/relationships/slide" Target="/ppt/slides/slide7.xml" Id="Rb8647eed6d84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323effd5a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17282305a409c" /><Relationship Type="http://schemas.openxmlformats.org/officeDocument/2006/relationships/theme" Target="/ppt/slideMasters/theme/theme1.xml" Id="Rd31f5a676ae1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17282305a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2976536c0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ce89ab42b45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6ef2bb68e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84ccdb4d1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f1272e74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8a7f0b565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8750ea7f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POLLUX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POLLUX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−278 895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7 865 994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144 436 899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173 518 715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FREDRIK NATVIG ASPELIN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FREDRIK NATVIG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986 051 295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