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14be6cc7954f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18167b7c954847"/>
  </p:sldMasterIdLst>
  <p:sldIdLst>
    <p:sldId xmlns:r="http://schemas.openxmlformats.org/officeDocument/2006/relationships" id="256" r:id="Rf96ddfd021694ac7"/>
    <p:sldId xmlns:r="http://schemas.openxmlformats.org/officeDocument/2006/relationships" id="257" r:id="Rf5f2ce6f8a5a420c"/>
    <p:sldId xmlns:r="http://schemas.openxmlformats.org/officeDocument/2006/relationships" id="258" r:id="R974c0f705f6e453b"/>
    <p:sldId xmlns:r="http://schemas.openxmlformats.org/officeDocument/2006/relationships" id="259" r:id="R58e123c2680d41c7"/>
    <p:sldId xmlns:r="http://schemas.openxmlformats.org/officeDocument/2006/relationships" id="260" r:id="R75546c0717ea45d7"/>
    <p:sldId xmlns:r="http://schemas.openxmlformats.org/officeDocument/2006/relationships" id="261" r:id="R2265322641c947ae"/>
    <p:sldId xmlns:r="http://schemas.openxmlformats.org/officeDocument/2006/relationships" id="262" r:id="Rcef8bcfd829b40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18167b7c954847" /><Relationship Type="http://schemas.openxmlformats.org/officeDocument/2006/relationships/slide" Target="/ppt/slides/slide1.xml" Id="Rf96ddfd021694ac7" /><Relationship Type="http://schemas.openxmlformats.org/officeDocument/2006/relationships/slide" Target="/ppt/slides/slide2.xml" Id="Rf5f2ce6f8a5a420c" /><Relationship Type="http://schemas.openxmlformats.org/officeDocument/2006/relationships/slide" Target="/ppt/slides/slide3.xml" Id="R974c0f705f6e453b" /><Relationship Type="http://schemas.openxmlformats.org/officeDocument/2006/relationships/slide" Target="/ppt/slides/slide4.xml" Id="R58e123c2680d41c7" /><Relationship Type="http://schemas.openxmlformats.org/officeDocument/2006/relationships/slide" Target="/ppt/slides/slide5.xml" Id="R75546c0717ea45d7" /><Relationship Type="http://schemas.openxmlformats.org/officeDocument/2006/relationships/slide" Target="/ppt/slides/slide6.xml" Id="R2265322641c947ae" /><Relationship Type="http://schemas.openxmlformats.org/officeDocument/2006/relationships/slide" Target="/ppt/slides/slide7.xml" Id="Rcef8bcfd829b40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979248722548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1afd0a66444af" /><Relationship Type="http://schemas.openxmlformats.org/officeDocument/2006/relationships/theme" Target="/ppt/slideMasters/theme/theme1.xml" Id="R975ac562742049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81afd0a66444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0eb9e8f4c40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3e193cbc443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d3cb464bc49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0bcd152d540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2049a62da42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d8fe8592244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01ffa492e40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ØVERLI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ØVERLI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ØVERLI REGNSKAP AS ble etablert [år] og holder til i Kautokeino.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ØVERLI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ØVERLI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ØVERLI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3 622 687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134 805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125 255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1 038 501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1 872 391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ØVERLI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ØVERLI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ØVERLI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Boaronjárga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9520 Kautokeino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48 49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986 061 312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ØVERLI REGNSKAP AS</a:t>
            </a:r>
          </a:p>
        </p:txBody>
      </p:sp>
    </p:spTree>
  </p:cSld>
  <p:clrMapOvr>
    <a:masterClrMapping xmlns:a="http://schemas.openxmlformats.org/drawingml/2006/main"/>
  </p:clrMapOvr>
</p:sld>
</file>