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d3d6ab16f0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c28e9054445e6"/>
  </p:sldMasterIdLst>
  <p:sldIdLst>
    <p:sldId xmlns:r="http://schemas.openxmlformats.org/officeDocument/2006/relationships" id="256" r:id="R5ed223c863bd4676"/>
    <p:sldId xmlns:r="http://schemas.openxmlformats.org/officeDocument/2006/relationships" id="257" r:id="Rfc9dbe94b1014652"/>
    <p:sldId xmlns:r="http://schemas.openxmlformats.org/officeDocument/2006/relationships" id="258" r:id="R590ea0b6891e4b52"/>
    <p:sldId xmlns:r="http://schemas.openxmlformats.org/officeDocument/2006/relationships" id="259" r:id="R2f9ff173c5b044ff"/>
    <p:sldId xmlns:r="http://schemas.openxmlformats.org/officeDocument/2006/relationships" id="260" r:id="R7ab37a95424c4d4d"/>
    <p:sldId xmlns:r="http://schemas.openxmlformats.org/officeDocument/2006/relationships" id="261" r:id="R5228fe52b115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c28e9054445e6" /><Relationship Type="http://schemas.openxmlformats.org/officeDocument/2006/relationships/slide" Target="/ppt/slides/slide1.xml" Id="R5ed223c863bd4676" /><Relationship Type="http://schemas.openxmlformats.org/officeDocument/2006/relationships/slide" Target="/ppt/slides/slide2.xml" Id="Rfc9dbe94b1014652" /><Relationship Type="http://schemas.openxmlformats.org/officeDocument/2006/relationships/slide" Target="/ppt/slides/slide3.xml" Id="R590ea0b6891e4b52" /><Relationship Type="http://schemas.openxmlformats.org/officeDocument/2006/relationships/slide" Target="/ppt/slides/slide4.xml" Id="R2f9ff173c5b044ff" /><Relationship Type="http://schemas.openxmlformats.org/officeDocument/2006/relationships/slide" Target="/ppt/slides/slide5.xml" Id="R7ab37a95424c4d4d" /><Relationship Type="http://schemas.openxmlformats.org/officeDocument/2006/relationships/slide" Target="/ppt/slides/slide6.xml" Id="R5228fe52b115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3b3b3252c42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aedb9ac25433a" /><Relationship Type="http://schemas.openxmlformats.org/officeDocument/2006/relationships/theme" Target="/ppt/slideMasters/theme/theme1.xml" Id="R7ede11b86dba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aedb9ac25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cf335e84949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fe4f6b6fb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7890076c7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0ecc3b9d5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e080293394d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c7057237d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986 062 521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