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47b4bdf51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46bdd2bbe44398"/>
  </p:sldMasterIdLst>
  <p:sldIdLst>
    <p:sldId xmlns:r="http://schemas.openxmlformats.org/officeDocument/2006/relationships" id="256" r:id="Rd48a08dc039a4d62"/>
    <p:sldId xmlns:r="http://schemas.openxmlformats.org/officeDocument/2006/relationships" id="257" r:id="Rfe54575115b041f2"/>
    <p:sldId xmlns:r="http://schemas.openxmlformats.org/officeDocument/2006/relationships" id="258" r:id="Ra55bed33747b4c93"/>
    <p:sldId xmlns:r="http://schemas.openxmlformats.org/officeDocument/2006/relationships" id="259" r:id="Rf6a59682650043b5"/>
    <p:sldId xmlns:r="http://schemas.openxmlformats.org/officeDocument/2006/relationships" id="260" r:id="R2076770e2ce9466b"/>
    <p:sldId xmlns:r="http://schemas.openxmlformats.org/officeDocument/2006/relationships" id="261" r:id="R650c05e499c842b0"/>
    <p:sldId xmlns:r="http://schemas.openxmlformats.org/officeDocument/2006/relationships" id="262" r:id="Ra0b99de884c5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6bdd2bbe44398" /><Relationship Type="http://schemas.openxmlformats.org/officeDocument/2006/relationships/slide" Target="/ppt/slides/slide1.xml" Id="Rd48a08dc039a4d62" /><Relationship Type="http://schemas.openxmlformats.org/officeDocument/2006/relationships/slide" Target="/ppt/slides/slide2.xml" Id="Rfe54575115b041f2" /><Relationship Type="http://schemas.openxmlformats.org/officeDocument/2006/relationships/slide" Target="/ppt/slides/slide3.xml" Id="Ra55bed33747b4c93" /><Relationship Type="http://schemas.openxmlformats.org/officeDocument/2006/relationships/slide" Target="/ppt/slides/slide4.xml" Id="Rf6a59682650043b5" /><Relationship Type="http://schemas.openxmlformats.org/officeDocument/2006/relationships/slide" Target="/ppt/slides/slide5.xml" Id="R2076770e2ce9466b" /><Relationship Type="http://schemas.openxmlformats.org/officeDocument/2006/relationships/slide" Target="/ppt/slides/slide6.xml" Id="R650c05e499c842b0" /><Relationship Type="http://schemas.openxmlformats.org/officeDocument/2006/relationships/slide" Target="/ppt/slides/slide7.xml" Id="Ra0b99de884c5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eeb3ee1b7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ff5fa3ca3429f" /><Relationship Type="http://schemas.openxmlformats.org/officeDocument/2006/relationships/theme" Target="/ppt/slideMasters/theme/theme1.xml" Id="Re307460df30340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ff5fa3ca3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eef1fe7f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5de3e07b1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f91dca99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e13bcf4ea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5a53f12ff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2e5f65a60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5da74f729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