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6e8c73b70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a591d4fdc44a2"/>
  </p:sldMasterIdLst>
  <p:sldIdLst>
    <p:sldId xmlns:r="http://schemas.openxmlformats.org/officeDocument/2006/relationships" id="256" r:id="R9b695f93fdbd4e32"/>
    <p:sldId xmlns:r="http://schemas.openxmlformats.org/officeDocument/2006/relationships" id="257" r:id="R6eb7b90700ed4474"/>
    <p:sldId xmlns:r="http://schemas.openxmlformats.org/officeDocument/2006/relationships" id="258" r:id="R8b236fa994a44c89"/>
    <p:sldId xmlns:r="http://schemas.openxmlformats.org/officeDocument/2006/relationships" id="259" r:id="R66af8f96b2874fe8"/>
    <p:sldId xmlns:r="http://schemas.openxmlformats.org/officeDocument/2006/relationships" id="260" r:id="R2fc0d8a038184854"/>
    <p:sldId xmlns:r="http://schemas.openxmlformats.org/officeDocument/2006/relationships" id="261" r:id="R98430cf5b1494635"/>
    <p:sldId xmlns:r="http://schemas.openxmlformats.org/officeDocument/2006/relationships" id="262" r:id="R5e9a487f6db0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a591d4fdc44a2" /><Relationship Type="http://schemas.openxmlformats.org/officeDocument/2006/relationships/slide" Target="/ppt/slides/slide1.xml" Id="R9b695f93fdbd4e32" /><Relationship Type="http://schemas.openxmlformats.org/officeDocument/2006/relationships/slide" Target="/ppt/slides/slide2.xml" Id="R6eb7b90700ed4474" /><Relationship Type="http://schemas.openxmlformats.org/officeDocument/2006/relationships/slide" Target="/ppt/slides/slide3.xml" Id="R8b236fa994a44c89" /><Relationship Type="http://schemas.openxmlformats.org/officeDocument/2006/relationships/slide" Target="/ppt/slides/slide4.xml" Id="R66af8f96b2874fe8" /><Relationship Type="http://schemas.openxmlformats.org/officeDocument/2006/relationships/slide" Target="/ppt/slides/slide5.xml" Id="R2fc0d8a038184854" /><Relationship Type="http://schemas.openxmlformats.org/officeDocument/2006/relationships/slide" Target="/ppt/slides/slide6.xml" Id="R98430cf5b1494635" /><Relationship Type="http://schemas.openxmlformats.org/officeDocument/2006/relationships/slide" Target="/ppt/slides/slide7.xml" Id="R5e9a487f6db0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d875e92f4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14b025a67439b" /><Relationship Type="http://schemas.openxmlformats.org/officeDocument/2006/relationships/theme" Target="/ppt/slideMasters/theme/theme1.xml" Id="R39e6866cff6f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614b025a67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c65a08ec2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bfd8c138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e76ede436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0766b222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fc0b52a96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8acefb8448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d8b96d2ea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REDBACK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REDBACK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REDBACK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REDBACK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REDBACK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REDBACK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−513 472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−12 804 248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249 366 250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251 254 977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REDBACK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CELINE KJELDSTAD GRIMNES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KJELDSTAD GRIMNES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KJELDSTAD GRIMNES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PIHL GRIMNES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HOLM KJELDSTAD GRIMNES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PIHL GRIMNES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REDBACK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Aslakveien 14E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986 079 602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REDBACK AS</a:t>
            </a:r>
          </a:p>
        </p:txBody>
      </p:sp>
    </p:spTree>
  </p:cSld>
  <p:clrMapOvr>
    <a:masterClrMapping xmlns:a="http://schemas.openxmlformats.org/drawingml/2006/main"/>
  </p:clrMapOvr>
</p:sld>
</file>