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b5f1dffaa2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936669aa4043a0"/>
  </p:sldMasterIdLst>
  <p:sldIdLst>
    <p:sldId xmlns:r="http://schemas.openxmlformats.org/officeDocument/2006/relationships" id="256" r:id="Re34321b16899476d"/>
    <p:sldId xmlns:r="http://schemas.openxmlformats.org/officeDocument/2006/relationships" id="257" r:id="R3a7a8f3082b54e06"/>
    <p:sldId xmlns:r="http://schemas.openxmlformats.org/officeDocument/2006/relationships" id="258" r:id="R44a702bb52d642bd"/>
    <p:sldId xmlns:r="http://schemas.openxmlformats.org/officeDocument/2006/relationships" id="259" r:id="Rf9b0b00775764f45"/>
    <p:sldId xmlns:r="http://schemas.openxmlformats.org/officeDocument/2006/relationships" id="260" r:id="Re3c82c901b4849a1"/>
    <p:sldId xmlns:r="http://schemas.openxmlformats.org/officeDocument/2006/relationships" id="261" r:id="R0c3fdfce843044a6"/>
    <p:sldId xmlns:r="http://schemas.openxmlformats.org/officeDocument/2006/relationships" id="262" r:id="Rbf2df7972230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36669aa4043a0" /><Relationship Type="http://schemas.openxmlformats.org/officeDocument/2006/relationships/slide" Target="/ppt/slides/slide1.xml" Id="Re34321b16899476d" /><Relationship Type="http://schemas.openxmlformats.org/officeDocument/2006/relationships/slide" Target="/ppt/slides/slide2.xml" Id="R3a7a8f3082b54e06" /><Relationship Type="http://schemas.openxmlformats.org/officeDocument/2006/relationships/slide" Target="/ppt/slides/slide3.xml" Id="R44a702bb52d642bd" /><Relationship Type="http://schemas.openxmlformats.org/officeDocument/2006/relationships/slide" Target="/ppt/slides/slide4.xml" Id="Rf9b0b00775764f45" /><Relationship Type="http://schemas.openxmlformats.org/officeDocument/2006/relationships/slide" Target="/ppt/slides/slide5.xml" Id="Re3c82c901b4849a1" /><Relationship Type="http://schemas.openxmlformats.org/officeDocument/2006/relationships/slide" Target="/ppt/slides/slide6.xml" Id="R0c3fdfce843044a6" /><Relationship Type="http://schemas.openxmlformats.org/officeDocument/2006/relationships/slide" Target="/ppt/slides/slide7.xml" Id="Rbf2df7972230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79c8d65d7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0695e05774805" /><Relationship Type="http://schemas.openxmlformats.org/officeDocument/2006/relationships/theme" Target="/ppt/slideMasters/theme/theme1.xml" Id="Reb284fa91dcc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0695e0577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b12ce8ad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76fe0dd0b49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4037720ac4a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bb6d86d96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2c646860b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19da3b5c94e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e6f4e36fa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TOMMY JENSEN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TOMMY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TOMMY JENSEN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TOMMY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TOMMY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TOMMY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39 640 546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−2 655 272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−2 287 471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14 861 807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33 551 768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TOMMY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VIGGO JENSEN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MORTEN JENSEN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TOMMY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23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986 081 690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TOMMY JENSEN AS</a:t>
            </a:r>
          </a:p>
        </p:txBody>
      </p:sp>
    </p:spTree>
  </p:cSld>
  <p:clrMapOvr>
    <a:masterClrMapping xmlns:a="http://schemas.openxmlformats.org/drawingml/2006/main"/>
  </p:clrMapOvr>
</p:sld>
</file>