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9f27f1777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adb06510b4129"/>
  </p:sldMasterIdLst>
  <p:sldIdLst>
    <p:sldId xmlns:r="http://schemas.openxmlformats.org/officeDocument/2006/relationships" id="256" r:id="Racbec6cd08b6493e"/>
    <p:sldId xmlns:r="http://schemas.openxmlformats.org/officeDocument/2006/relationships" id="257" r:id="R31d61ced2b9448d6"/>
    <p:sldId xmlns:r="http://schemas.openxmlformats.org/officeDocument/2006/relationships" id="258" r:id="R39e5199ef9c84a65"/>
    <p:sldId xmlns:r="http://schemas.openxmlformats.org/officeDocument/2006/relationships" id="259" r:id="Ra2c76b5af7fa415c"/>
    <p:sldId xmlns:r="http://schemas.openxmlformats.org/officeDocument/2006/relationships" id="260" r:id="Rc54536bf5edf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adb06510b4129" /><Relationship Type="http://schemas.openxmlformats.org/officeDocument/2006/relationships/slide" Target="/ppt/slides/slide1.xml" Id="Racbec6cd08b6493e" /><Relationship Type="http://schemas.openxmlformats.org/officeDocument/2006/relationships/slide" Target="/ppt/slides/slide2.xml" Id="R31d61ced2b9448d6" /><Relationship Type="http://schemas.openxmlformats.org/officeDocument/2006/relationships/slide" Target="/ppt/slides/slide3.xml" Id="R39e5199ef9c84a65" /><Relationship Type="http://schemas.openxmlformats.org/officeDocument/2006/relationships/slide" Target="/ppt/slides/slide4.xml" Id="Ra2c76b5af7fa415c" /><Relationship Type="http://schemas.openxmlformats.org/officeDocument/2006/relationships/slide" Target="/ppt/slides/slide5.xml" Id="Rc54536bf5edf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83dc1c9f745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f58afb1f14e08" /><Relationship Type="http://schemas.openxmlformats.org/officeDocument/2006/relationships/theme" Target="/ppt/slideMasters/theme/theme1.xml" Id="R57fcbc9bbdb5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f58afb1f14e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187a5784a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9c31a1429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f237cf99f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b901e4eb7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2f9bc768a40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SLAATSVEEN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SLAATSVEEN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SLAATSVEEN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SLAATSVEEN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SLAATSVEEN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SLAATSVEEN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Skulhusvegen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986 082 247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SLAATSVEEN</a:t>
            </a:r>
          </a:p>
        </p:txBody>
      </p:sp>
    </p:spTree>
  </p:cSld>
  <p:clrMapOvr>
    <a:masterClrMapping xmlns:a="http://schemas.openxmlformats.org/drawingml/2006/main"/>
  </p:clrMapOvr>
</p:sld>
</file>