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d5b382e9a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270dcfb0f5485a"/>
  </p:sldMasterIdLst>
  <p:sldIdLst>
    <p:sldId xmlns:r="http://schemas.openxmlformats.org/officeDocument/2006/relationships" id="256" r:id="Re25b53b4525d4362"/>
    <p:sldId xmlns:r="http://schemas.openxmlformats.org/officeDocument/2006/relationships" id="257" r:id="R7eee596915b04ee8"/>
    <p:sldId xmlns:r="http://schemas.openxmlformats.org/officeDocument/2006/relationships" id="258" r:id="Raa901f4770654321"/>
    <p:sldId xmlns:r="http://schemas.openxmlformats.org/officeDocument/2006/relationships" id="259" r:id="R15a9cd46c7a34891"/>
    <p:sldId xmlns:r="http://schemas.openxmlformats.org/officeDocument/2006/relationships" id="260" r:id="Rba3de2e385404081"/>
    <p:sldId xmlns:r="http://schemas.openxmlformats.org/officeDocument/2006/relationships" id="261" r:id="R74d7dc537b5f49f8"/>
    <p:sldId xmlns:r="http://schemas.openxmlformats.org/officeDocument/2006/relationships" id="262" r:id="Rbcfc1865567b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70dcfb0f5485a" /><Relationship Type="http://schemas.openxmlformats.org/officeDocument/2006/relationships/slide" Target="/ppt/slides/slide1.xml" Id="Re25b53b4525d4362" /><Relationship Type="http://schemas.openxmlformats.org/officeDocument/2006/relationships/slide" Target="/ppt/slides/slide2.xml" Id="R7eee596915b04ee8" /><Relationship Type="http://schemas.openxmlformats.org/officeDocument/2006/relationships/slide" Target="/ppt/slides/slide3.xml" Id="Raa901f4770654321" /><Relationship Type="http://schemas.openxmlformats.org/officeDocument/2006/relationships/slide" Target="/ppt/slides/slide4.xml" Id="R15a9cd46c7a34891" /><Relationship Type="http://schemas.openxmlformats.org/officeDocument/2006/relationships/slide" Target="/ppt/slides/slide5.xml" Id="Rba3de2e385404081" /><Relationship Type="http://schemas.openxmlformats.org/officeDocument/2006/relationships/slide" Target="/ppt/slides/slide6.xml" Id="R74d7dc537b5f49f8" /><Relationship Type="http://schemas.openxmlformats.org/officeDocument/2006/relationships/slide" Target="/ppt/slides/slide7.xml" Id="Rbcfc1865567b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c385b5db3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57ba515474be2" /><Relationship Type="http://schemas.openxmlformats.org/officeDocument/2006/relationships/theme" Target="/ppt/slideMasters/theme/theme1.xml" Id="Rb0b5ed367a6d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857ba51547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a785c5972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919115218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3b8abd4d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a469c1710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61b2957d4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282d12d0749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fbbe16131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2 580 393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5 899 715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HERLAND SIW KNIVE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986 085 750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