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542736e85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89a06d0a84473"/>
  </p:sldMasterIdLst>
  <p:sldIdLst>
    <p:sldId xmlns:r="http://schemas.openxmlformats.org/officeDocument/2006/relationships" id="256" r:id="R53d6d3a282654fd5"/>
    <p:sldId xmlns:r="http://schemas.openxmlformats.org/officeDocument/2006/relationships" id="257" r:id="R20da5bb1a72943e8"/>
    <p:sldId xmlns:r="http://schemas.openxmlformats.org/officeDocument/2006/relationships" id="258" r:id="R062d5558d7404fc9"/>
    <p:sldId xmlns:r="http://schemas.openxmlformats.org/officeDocument/2006/relationships" id="259" r:id="R19825442c0164596"/>
    <p:sldId xmlns:r="http://schemas.openxmlformats.org/officeDocument/2006/relationships" id="260" r:id="Rb1236e0bd736422a"/>
    <p:sldId xmlns:r="http://schemas.openxmlformats.org/officeDocument/2006/relationships" id="261" r:id="Rfb6f1c6771a043e6"/>
    <p:sldId xmlns:r="http://schemas.openxmlformats.org/officeDocument/2006/relationships" id="262" r:id="R231c8095ff16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89a06d0a84473" /><Relationship Type="http://schemas.openxmlformats.org/officeDocument/2006/relationships/slide" Target="/ppt/slides/slide1.xml" Id="R53d6d3a282654fd5" /><Relationship Type="http://schemas.openxmlformats.org/officeDocument/2006/relationships/slide" Target="/ppt/slides/slide2.xml" Id="R20da5bb1a72943e8" /><Relationship Type="http://schemas.openxmlformats.org/officeDocument/2006/relationships/slide" Target="/ppt/slides/slide3.xml" Id="R062d5558d7404fc9" /><Relationship Type="http://schemas.openxmlformats.org/officeDocument/2006/relationships/slide" Target="/ppt/slides/slide4.xml" Id="R19825442c0164596" /><Relationship Type="http://schemas.openxmlformats.org/officeDocument/2006/relationships/slide" Target="/ppt/slides/slide5.xml" Id="Rb1236e0bd736422a" /><Relationship Type="http://schemas.openxmlformats.org/officeDocument/2006/relationships/slide" Target="/ppt/slides/slide6.xml" Id="Rfb6f1c6771a043e6" /><Relationship Type="http://schemas.openxmlformats.org/officeDocument/2006/relationships/slide" Target="/ppt/slides/slide7.xml" Id="R231c8095ff16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43c293639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e6b744684401" /><Relationship Type="http://schemas.openxmlformats.org/officeDocument/2006/relationships/theme" Target="/ppt/slideMasters/theme/theme1.xml" Id="Rb55dd6d7da6c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de6b74468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3e1280dc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a1074c86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1fdcc259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314e31bc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2ff13bf4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0011a3570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5424b7d3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ANDÅS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ANDÅS RØR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4 848 346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−310 490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ANDÅS BÅRD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ANDÅS PEDER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Revemyrveien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post@andasror.no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ANDÅS RØR AS</a:t>
            </a:r>
          </a:p>
        </p:txBody>
      </p:sp>
    </p:spTree>
  </p:cSld>
  <p:clrMapOvr>
    <a:masterClrMapping xmlns:a="http://schemas.openxmlformats.org/drawingml/2006/main"/>
  </p:clrMapOvr>
</p:sld>
</file>