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2c901233b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4431a0ae84872"/>
  </p:sldMasterIdLst>
  <p:sldIdLst>
    <p:sldId xmlns:r="http://schemas.openxmlformats.org/officeDocument/2006/relationships" id="256" r:id="R7723711ae01348ed"/>
    <p:sldId xmlns:r="http://schemas.openxmlformats.org/officeDocument/2006/relationships" id="257" r:id="R42054641cd194487"/>
    <p:sldId xmlns:r="http://schemas.openxmlformats.org/officeDocument/2006/relationships" id="258" r:id="R5271d5550e1c449c"/>
    <p:sldId xmlns:r="http://schemas.openxmlformats.org/officeDocument/2006/relationships" id="259" r:id="R861770994b47407e"/>
    <p:sldId xmlns:r="http://schemas.openxmlformats.org/officeDocument/2006/relationships" id="260" r:id="R18cce5d0fbc043b5"/>
    <p:sldId xmlns:r="http://schemas.openxmlformats.org/officeDocument/2006/relationships" id="261" r:id="R99c915471ca7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4431a0ae84872" /><Relationship Type="http://schemas.openxmlformats.org/officeDocument/2006/relationships/slide" Target="/ppt/slides/slide1.xml" Id="R7723711ae01348ed" /><Relationship Type="http://schemas.openxmlformats.org/officeDocument/2006/relationships/slide" Target="/ppt/slides/slide2.xml" Id="R42054641cd194487" /><Relationship Type="http://schemas.openxmlformats.org/officeDocument/2006/relationships/slide" Target="/ppt/slides/slide3.xml" Id="R5271d5550e1c449c" /><Relationship Type="http://schemas.openxmlformats.org/officeDocument/2006/relationships/slide" Target="/ppt/slides/slide4.xml" Id="R861770994b47407e" /><Relationship Type="http://schemas.openxmlformats.org/officeDocument/2006/relationships/slide" Target="/ppt/slides/slide5.xml" Id="R18cce5d0fbc043b5" /><Relationship Type="http://schemas.openxmlformats.org/officeDocument/2006/relationships/slide" Target="/ppt/slides/slide6.xml" Id="R99c915471ca7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72c7b21d6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a9b70fb64fd4" /><Relationship Type="http://schemas.openxmlformats.org/officeDocument/2006/relationships/theme" Target="/ppt/slideMasters/theme/theme1.xml" Id="Rf4b04469c0f8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ca9b70fb6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8d3a4dca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4318d2eb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ac020d7ee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4c62631e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316773f6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a961b107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