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7c7b3462f40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28424f16e423a"/>
  </p:sldMasterIdLst>
  <p:sldIdLst>
    <p:sldId xmlns:r="http://schemas.openxmlformats.org/officeDocument/2006/relationships" id="256" r:id="Rc12271163605416c"/>
    <p:sldId xmlns:r="http://schemas.openxmlformats.org/officeDocument/2006/relationships" id="257" r:id="Rc1f128c54a8940f2"/>
    <p:sldId xmlns:r="http://schemas.openxmlformats.org/officeDocument/2006/relationships" id="258" r:id="R80b6d3603dbf4c17"/>
    <p:sldId xmlns:r="http://schemas.openxmlformats.org/officeDocument/2006/relationships" id="259" r:id="Rf20fc12772d145f8"/>
    <p:sldId xmlns:r="http://schemas.openxmlformats.org/officeDocument/2006/relationships" id="260" r:id="Red720666380249a9"/>
    <p:sldId xmlns:r="http://schemas.openxmlformats.org/officeDocument/2006/relationships" id="261" r:id="R8d27a226540a4815"/>
    <p:sldId xmlns:r="http://schemas.openxmlformats.org/officeDocument/2006/relationships" id="262" r:id="R14c206740017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28424f16e423a" /><Relationship Type="http://schemas.openxmlformats.org/officeDocument/2006/relationships/slide" Target="/ppt/slides/slide1.xml" Id="Rc12271163605416c" /><Relationship Type="http://schemas.openxmlformats.org/officeDocument/2006/relationships/slide" Target="/ppt/slides/slide2.xml" Id="Rc1f128c54a8940f2" /><Relationship Type="http://schemas.openxmlformats.org/officeDocument/2006/relationships/slide" Target="/ppt/slides/slide3.xml" Id="R80b6d3603dbf4c17" /><Relationship Type="http://schemas.openxmlformats.org/officeDocument/2006/relationships/slide" Target="/ppt/slides/slide4.xml" Id="Rf20fc12772d145f8" /><Relationship Type="http://schemas.openxmlformats.org/officeDocument/2006/relationships/slide" Target="/ppt/slides/slide5.xml" Id="Red720666380249a9" /><Relationship Type="http://schemas.openxmlformats.org/officeDocument/2006/relationships/slide" Target="/ppt/slides/slide6.xml" Id="R8d27a226540a4815" /><Relationship Type="http://schemas.openxmlformats.org/officeDocument/2006/relationships/slide" Target="/ppt/slides/slide7.xml" Id="R14c206740017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4a0a3bc92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136d3c5054717" /><Relationship Type="http://schemas.openxmlformats.org/officeDocument/2006/relationships/theme" Target="/ppt/slideMasters/theme/theme1.xml" Id="Rafbddbe6d43943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6136d3c50547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de059ba174b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ffab84f3044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ccfd31462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91604d54b4e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4262d611e41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2c568bd2d40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dec522fbd41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 &amp;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