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55d5df1d2b43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8cbd44a5344c7"/>
  </p:sldMasterIdLst>
  <p:sldIdLst>
    <p:sldId xmlns:r="http://schemas.openxmlformats.org/officeDocument/2006/relationships" id="256" r:id="Rbb15603a96384326"/>
    <p:sldId xmlns:r="http://schemas.openxmlformats.org/officeDocument/2006/relationships" id="257" r:id="Rd124135f7c374c91"/>
    <p:sldId xmlns:r="http://schemas.openxmlformats.org/officeDocument/2006/relationships" id="258" r:id="R15924d3df97c4ae3"/>
    <p:sldId xmlns:r="http://schemas.openxmlformats.org/officeDocument/2006/relationships" id="259" r:id="Re4d991c14de9410e"/>
    <p:sldId xmlns:r="http://schemas.openxmlformats.org/officeDocument/2006/relationships" id="260" r:id="R642a9ebcab0645ac"/>
    <p:sldId xmlns:r="http://schemas.openxmlformats.org/officeDocument/2006/relationships" id="261" r:id="Rdd00c46bbe6f4bd6"/>
    <p:sldId xmlns:r="http://schemas.openxmlformats.org/officeDocument/2006/relationships" id="262" r:id="R8f5219f320b54a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8cbd44a5344c7" /><Relationship Type="http://schemas.openxmlformats.org/officeDocument/2006/relationships/slide" Target="/ppt/slides/slide1.xml" Id="Rbb15603a96384326" /><Relationship Type="http://schemas.openxmlformats.org/officeDocument/2006/relationships/slide" Target="/ppt/slides/slide2.xml" Id="Rd124135f7c374c91" /><Relationship Type="http://schemas.openxmlformats.org/officeDocument/2006/relationships/slide" Target="/ppt/slides/slide3.xml" Id="R15924d3df97c4ae3" /><Relationship Type="http://schemas.openxmlformats.org/officeDocument/2006/relationships/slide" Target="/ppt/slides/slide4.xml" Id="Re4d991c14de9410e" /><Relationship Type="http://schemas.openxmlformats.org/officeDocument/2006/relationships/slide" Target="/ppt/slides/slide5.xml" Id="R642a9ebcab0645ac" /><Relationship Type="http://schemas.openxmlformats.org/officeDocument/2006/relationships/slide" Target="/ppt/slides/slide6.xml" Id="Rdd00c46bbe6f4bd6" /><Relationship Type="http://schemas.openxmlformats.org/officeDocument/2006/relationships/slide" Target="/ppt/slides/slide7.xml" Id="R8f5219f320b54a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e4956717d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92aa8f62c416a" /><Relationship Type="http://schemas.openxmlformats.org/officeDocument/2006/relationships/theme" Target="/ppt/slideMasters/theme/theme1.xml" Id="R85309382debb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92aa8f62c41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4a9b7b69647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e2f78896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c2224d3f242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32a5fdf1e45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81cf2026f42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238c3c9e041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df3c0ff9d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COMPLETE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COMPLETE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COMPLETE CONSULTING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COMPLETE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COMPLETE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COMPLETE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13 899 619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1 071 815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1 814 242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5 982 252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COMPLETE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ATM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 VIDAR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COMPLETE CONSULTING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COMPLETE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Instituttveien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tt@completeconsulting.no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986 112 146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COMPLETE CONSULTING AS</a:t>
            </a:r>
          </a:p>
        </p:txBody>
      </p:sp>
    </p:spTree>
  </p:cSld>
  <p:clrMapOvr>
    <a:masterClrMapping xmlns:a="http://schemas.openxmlformats.org/drawingml/2006/main"/>
  </p:clrMapOvr>
</p:sld>
</file>