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700a5f5af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8578c923f4cc1"/>
  </p:sldMasterIdLst>
  <p:sldIdLst>
    <p:sldId xmlns:r="http://schemas.openxmlformats.org/officeDocument/2006/relationships" id="256" r:id="R5afa30e0206149a9"/>
    <p:sldId xmlns:r="http://schemas.openxmlformats.org/officeDocument/2006/relationships" id="257" r:id="R97ea2c02a77647bd"/>
    <p:sldId xmlns:r="http://schemas.openxmlformats.org/officeDocument/2006/relationships" id="258" r:id="R837f9b20ab4c4b25"/>
    <p:sldId xmlns:r="http://schemas.openxmlformats.org/officeDocument/2006/relationships" id="259" r:id="R5789a3a12df948ce"/>
    <p:sldId xmlns:r="http://schemas.openxmlformats.org/officeDocument/2006/relationships" id="260" r:id="R777fa4553fce425e"/>
    <p:sldId xmlns:r="http://schemas.openxmlformats.org/officeDocument/2006/relationships" id="261" r:id="Rcb495d7607e6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8578c923f4cc1" /><Relationship Type="http://schemas.openxmlformats.org/officeDocument/2006/relationships/slide" Target="/ppt/slides/slide1.xml" Id="R5afa30e0206149a9" /><Relationship Type="http://schemas.openxmlformats.org/officeDocument/2006/relationships/slide" Target="/ppt/slides/slide2.xml" Id="R97ea2c02a77647bd" /><Relationship Type="http://schemas.openxmlformats.org/officeDocument/2006/relationships/slide" Target="/ppt/slides/slide3.xml" Id="R837f9b20ab4c4b25" /><Relationship Type="http://schemas.openxmlformats.org/officeDocument/2006/relationships/slide" Target="/ppt/slides/slide4.xml" Id="R5789a3a12df948ce" /><Relationship Type="http://schemas.openxmlformats.org/officeDocument/2006/relationships/slide" Target="/ppt/slides/slide5.xml" Id="R777fa4553fce425e" /><Relationship Type="http://schemas.openxmlformats.org/officeDocument/2006/relationships/slide" Target="/ppt/slides/slide6.xml" Id="Rcb495d7607e6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57cb30bba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c8065a9c4097" /><Relationship Type="http://schemas.openxmlformats.org/officeDocument/2006/relationships/theme" Target="/ppt/slideMasters/theme/theme1.xml" Id="Rbd9772d94265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1c8065a9c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d40daba8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7a66e152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f39cee2c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8c38dd4e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ca2c4179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3c920ad4b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CHRISTFAM AB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CHRISTFAM AB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CHRISTFAM AB NUF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CHRISTFAM AB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CHRISTFAM AB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CHRISTFAM AB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2 501 086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1 019 371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CHRISTFAM AB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Brænds Økonomi AS, Haugomgata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986 113 231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CHRISTFAM AB NUF</a:t>
            </a:r>
          </a:p>
        </p:txBody>
      </p:sp>
    </p:spTree>
  </p:cSld>
  <p:clrMapOvr>
    <a:masterClrMapping xmlns:a="http://schemas.openxmlformats.org/drawingml/2006/main"/>
  </p:clrMapOvr>
</p:sld>
</file>