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0970ed425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2129bf03f4fa5"/>
  </p:sldMasterIdLst>
  <p:sldIdLst>
    <p:sldId xmlns:r="http://schemas.openxmlformats.org/officeDocument/2006/relationships" id="256" r:id="Rd4594f760c9f4509"/>
    <p:sldId xmlns:r="http://schemas.openxmlformats.org/officeDocument/2006/relationships" id="257" r:id="R84f8f12a796e4f72"/>
    <p:sldId xmlns:r="http://schemas.openxmlformats.org/officeDocument/2006/relationships" id="258" r:id="Rcea2fa5257c241d5"/>
    <p:sldId xmlns:r="http://schemas.openxmlformats.org/officeDocument/2006/relationships" id="259" r:id="R028a408ed84c4443"/>
    <p:sldId xmlns:r="http://schemas.openxmlformats.org/officeDocument/2006/relationships" id="260" r:id="Ra5f26405e77d4b86"/>
    <p:sldId xmlns:r="http://schemas.openxmlformats.org/officeDocument/2006/relationships" id="261" r:id="R12e0f45ffc3d4b2c"/>
    <p:sldId xmlns:r="http://schemas.openxmlformats.org/officeDocument/2006/relationships" id="262" r:id="R851bdb446cb9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2129bf03f4fa5" /><Relationship Type="http://schemas.openxmlformats.org/officeDocument/2006/relationships/slide" Target="/ppt/slides/slide1.xml" Id="Rd4594f760c9f4509" /><Relationship Type="http://schemas.openxmlformats.org/officeDocument/2006/relationships/slide" Target="/ppt/slides/slide2.xml" Id="R84f8f12a796e4f72" /><Relationship Type="http://schemas.openxmlformats.org/officeDocument/2006/relationships/slide" Target="/ppt/slides/slide3.xml" Id="Rcea2fa5257c241d5" /><Relationship Type="http://schemas.openxmlformats.org/officeDocument/2006/relationships/slide" Target="/ppt/slides/slide4.xml" Id="R028a408ed84c4443" /><Relationship Type="http://schemas.openxmlformats.org/officeDocument/2006/relationships/slide" Target="/ppt/slides/slide5.xml" Id="Ra5f26405e77d4b86" /><Relationship Type="http://schemas.openxmlformats.org/officeDocument/2006/relationships/slide" Target="/ppt/slides/slide6.xml" Id="R12e0f45ffc3d4b2c" /><Relationship Type="http://schemas.openxmlformats.org/officeDocument/2006/relationships/slide" Target="/ppt/slides/slide7.xml" Id="R851bdb446cb9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487c82f8c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c3f60a9a4eea" /><Relationship Type="http://schemas.openxmlformats.org/officeDocument/2006/relationships/theme" Target="/ppt/slideMasters/theme/theme1.xml" Id="R56c43906469c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4c3f60a9a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0e3f87ab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d5ae55b9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30d8cfff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261dade7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be7c6e101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a233db6f2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e6b712cd4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HATTFJELLDAL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 REGNSKAPSKONTOR AS ble etablert [år] og holder til i Hattfjelldal.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4 886 365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2 058 900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BRENNBAKK LINDA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BRENNBAKK RONALD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Hattfjelldalsvollen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8692 Hattfjelldal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18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986 151 818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