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63679e854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b4e1f8279495f"/>
  </p:sldMasterIdLst>
  <p:sldIdLst>
    <p:sldId xmlns:r="http://schemas.openxmlformats.org/officeDocument/2006/relationships" id="256" r:id="R4987c2a66de6498f"/>
    <p:sldId xmlns:r="http://schemas.openxmlformats.org/officeDocument/2006/relationships" id="257" r:id="R7af71f91081d48b4"/>
    <p:sldId xmlns:r="http://schemas.openxmlformats.org/officeDocument/2006/relationships" id="258" r:id="R449d198ccee841c2"/>
    <p:sldId xmlns:r="http://schemas.openxmlformats.org/officeDocument/2006/relationships" id="259" r:id="Rd22823ddcfc24edd"/>
    <p:sldId xmlns:r="http://schemas.openxmlformats.org/officeDocument/2006/relationships" id="260" r:id="Refdaa2c56cea4f73"/>
    <p:sldId xmlns:r="http://schemas.openxmlformats.org/officeDocument/2006/relationships" id="261" r:id="R11fb995b30c84b50"/>
    <p:sldId xmlns:r="http://schemas.openxmlformats.org/officeDocument/2006/relationships" id="262" r:id="Rfa1bd8dfee89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b4e1f8279495f" /><Relationship Type="http://schemas.openxmlformats.org/officeDocument/2006/relationships/slide" Target="/ppt/slides/slide1.xml" Id="R4987c2a66de6498f" /><Relationship Type="http://schemas.openxmlformats.org/officeDocument/2006/relationships/slide" Target="/ppt/slides/slide2.xml" Id="R7af71f91081d48b4" /><Relationship Type="http://schemas.openxmlformats.org/officeDocument/2006/relationships/slide" Target="/ppt/slides/slide3.xml" Id="R449d198ccee841c2" /><Relationship Type="http://schemas.openxmlformats.org/officeDocument/2006/relationships/slide" Target="/ppt/slides/slide4.xml" Id="Rd22823ddcfc24edd" /><Relationship Type="http://schemas.openxmlformats.org/officeDocument/2006/relationships/slide" Target="/ppt/slides/slide5.xml" Id="Refdaa2c56cea4f73" /><Relationship Type="http://schemas.openxmlformats.org/officeDocument/2006/relationships/slide" Target="/ppt/slides/slide6.xml" Id="R11fb995b30c84b50" /><Relationship Type="http://schemas.openxmlformats.org/officeDocument/2006/relationships/slide" Target="/ppt/slides/slide7.xml" Id="Rfa1bd8dfee89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fbf1d163e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c20f3f7134c7b" /><Relationship Type="http://schemas.openxmlformats.org/officeDocument/2006/relationships/theme" Target="/ppt/slideMasters/theme/theme1.xml" Id="Rdabb56c0d49f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c20f3f7134c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c78451043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b119a76df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dd9c39b849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b77b9072d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b281aa72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9ec4ab82e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f382a8673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BONAVENTURA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BONAVENTURA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5 559 175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PATRICK GJØNNES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patrick@bonaventura.no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www.bonaventura.no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986 164 839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BONAVENTURA AS</a:t>
            </a:r>
          </a:p>
        </p:txBody>
      </p:sp>
    </p:spTree>
  </p:cSld>
  <p:clrMapOvr>
    <a:masterClrMapping xmlns:a="http://schemas.openxmlformats.org/drawingml/2006/main"/>
  </p:clrMapOvr>
</p:sld>
</file>