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012b8b70ac4c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ca4e0dd7f0488b"/>
  </p:sldMasterIdLst>
  <p:sldIdLst>
    <p:sldId xmlns:r="http://schemas.openxmlformats.org/officeDocument/2006/relationships" id="256" r:id="R639b58d029b94c0b"/>
    <p:sldId xmlns:r="http://schemas.openxmlformats.org/officeDocument/2006/relationships" id="257" r:id="R5cb6b021098a4e28"/>
    <p:sldId xmlns:r="http://schemas.openxmlformats.org/officeDocument/2006/relationships" id="258" r:id="Rf55a67cbe3354b4e"/>
    <p:sldId xmlns:r="http://schemas.openxmlformats.org/officeDocument/2006/relationships" id="259" r:id="R8efac5ea43284a4c"/>
    <p:sldId xmlns:r="http://schemas.openxmlformats.org/officeDocument/2006/relationships" id="260" r:id="R28cf4190b28a444a"/>
    <p:sldId xmlns:r="http://schemas.openxmlformats.org/officeDocument/2006/relationships" id="261" r:id="R03bd92d5cc294087"/>
    <p:sldId xmlns:r="http://schemas.openxmlformats.org/officeDocument/2006/relationships" id="262" r:id="Ra9789e44ec964e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a4e0dd7f0488b" /><Relationship Type="http://schemas.openxmlformats.org/officeDocument/2006/relationships/slide" Target="/ppt/slides/slide1.xml" Id="R639b58d029b94c0b" /><Relationship Type="http://schemas.openxmlformats.org/officeDocument/2006/relationships/slide" Target="/ppt/slides/slide2.xml" Id="R5cb6b021098a4e28" /><Relationship Type="http://schemas.openxmlformats.org/officeDocument/2006/relationships/slide" Target="/ppt/slides/slide3.xml" Id="Rf55a67cbe3354b4e" /><Relationship Type="http://schemas.openxmlformats.org/officeDocument/2006/relationships/slide" Target="/ppt/slides/slide4.xml" Id="R8efac5ea43284a4c" /><Relationship Type="http://schemas.openxmlformats.org/officeDocument/2006/relationships/slide" Target="/ppt/slides/slide5.xml" Id="R28cf4190b28a444a" /><Relationship Type="http://schemas.openxmlformats.org/officeDocument/2006/relationships/slide" Target="/ppt/slides/slide6.xml" Id="R03bd92d5cc294087" /><Relationship Type="http://schemas.openxmlformats.org/officeDocument/2006/relationships/slide" Target="/ppt/slides/slide7.xml" Id="Ra9789e44ec964e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93e3a2a9b42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2891eb04f49db" /><Relationship Type="http://schemas.openxmlformats.org/officeDocument/2006/relationships/theme" Target="/ppt/slideMasters/theme/theme1.xml" Id="R08a9167bdc5b47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02891eb04f49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41affc29f45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4a2c8958041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b0d847777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fcf9a2a9f43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0473b51fe4d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b824ed97d4c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3f47538e14e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PTG KULDETEKNISK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PTG KULDETEKNISK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PTG KULDETEKNISK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PTG KULDETEKNISK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PTG KULDETEKNISK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PTG KULDETEKNISK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263 776 309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−5 232 070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−3 007 986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29 171 220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122 309 093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PTG KULDETEKNISK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PERFECT TEMPERATURE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PTG KULDETEKNISK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Stakkevollvegen 69B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66 15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kulde@kuldeteknisk.no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www.kuldeteknisk.no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986 165 460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PTG KULDETEKNISK AS</a:t>
            </a:r>
          </a:p>
        </p:txBody>
      </p:sp>
    </p:spTree>
  </p:cSld>
  <p:clrMapOvr>
    <a:masterClrMapping xmlns:a="http://schemas.openxmlformats.org/drawingml/2006/main"/>
  </p:clrMapOvr>
</p:sld>
</file>