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c98d3080ae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cdbd79e966404b"/>
  </p:sldMasterIdLst>
  <p:sldIdLst>
    <p:sldId xmlns:r="http://schemas.openxmlformats.org/officeDocument/2006/relationships" id="256" r:id="R7fe0ec91d8aa412f"/>
    <p:sldId xmlns:r="http://schemas.openxmlformats.org/officeDocument/2006/relationships" id="257" r:id="R1e3e68f05ee945fb"/>
    <p:sldId xmlns:r="http://schemas.openxmlformats.org/officeDocument/2006/relationships" id="258" r:id="Rc3ca27268ee848d4"/>
    <p:sldId xmlns:r="http://schemas.openxmlformats.org/officeDocument/2006/relationships" id="259" r:id="Rf21294baf48e42ba"/>
    <p:sldId xmlns:r="http://schemas.openxmlformats.org/officeDocument/2006/relationships" id="260" r:id="Rbe9960e790744bcb"/>
    <p:sldId xmlns:r="http://schemas.openxmlformats.org/officeDocument/2006/relationships" id="261" r:id="R0f9cb62de80348a9"/>
    <p:sldId xmlns:r="http://schemas.openxmlformats.org/officeDocument/2006/relationships" id="262" r:id="R8066e02a3c18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dbd79e966404b" /><Relationship Type="http://schemas.openxmlformats.org/officeDocument/2006/relationships/slide" Target="/ppt/slides/slide1.xml" Id="R7fe0ec91d8aa412f" /><Relationship Type="http://schemas.openxmlformats.org/officeDocument/2006/relationships/slide" Target="/ppt/slides/slide2.xml" Id="R1e3e68f05ee945fb" /><Relationship Type="http://schemas.openxmlformats.org/officeDocument/2006/relationships/slide" Target="/ppt/slides/slide3.xml" Id="Rc3ca27268ee848d4" /><Relationship Type="http://schemas.openxmlformats.org/officeDocument/2006/relationships/slide" Target="/ppt/slides/slide4.xml" Id="Rf21294baf48e42ba" /><Relationship Type="http://schemas.openxmlformats.org/officeDocument/2006/relationships/slide" Target="/ppt/slides/slide5.xml" Id="Rbe9960e790744bcb" /><Relationship Type="http://schemas.openxmlformats.org/officeDocument/2006/relationships/slide" Target="/ppt/slides/slide6.xml" Id="R0f9cb62de80348a9" /><Relationship Type="http://schemas.openxmlformats.org/officeDocument/2006/relationships/slide" Target="/ppt/slides/slide7.xml" Id="R8066e02a3c18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e88fb3e6c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306f4e6448c8" /><Relationship Type="http://schemas.openxmlformats.org/officeDocument/2006/relationships/theme" Target="/ppt/slideMasters/theme/theme1.xml" Id="Rda3aa5e949304c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4306f4e64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615ea71a4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8c356767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b879b4782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783fad102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1609075a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6b76427445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b4f9df4c4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26 988 374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JAN-PETTER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JOHANNES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TORILL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VIBEKE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03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986 175 741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