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9fee0bc33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1c0ce338f04be7"/>
  </p:sldMasterIdLst>
  <p:sldIdLst>
    <p:sldId xmlns:r="http://schemas.openxmlformats.org/officeDocument/2006/relationships" id="256" r:id="R8b9c76ded48b4309"/>
    <p:sldId xmlns:r="http://schemas.openxmlformats.org/officeDocument/2006/relationships" id="257" r:id="Re0950921e0204f05"/>
    <p:sldId xmlns:r="http://schemas.openxmlformats.org/officeDocument/2006/relationships" id="258" r:id="Rdef982efe2fa4f83"/>
    <p:sldId xmlns:r="http://schemas.openxmlformats.org/officeDocument/2006/relationships" id="259" r:id="Ra5fbae9df754472b"/>
    <p:sldId xmlns:r="http://schemas.openxmlformats.org/officeDocument/2006/relationships" id="260" r:id="R52f87adf9cad4636"/>
    <p:sldId xmlns:r="http://schemas.openxmlformats.org/officeDocument/2006/relationships" id="261" r:id="R554cbb5c64df4a3c"/>
    <p:sldId xmlns:r="http://schemas.openxmlformats.org/officeDocument/2006/relationships" id="262" r:id="R4fb2ed645bd345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c0ce338f04be7" /><Relationship Type="http://schemas.openxmlformats.org/officeDocument/2006/relationships/slide" Target="/ppt/slides/slide1.xml" Id="R8b9c76ded48b4309" /><Relationship Type="http://schemas.openxmlformats.org/officeDocument/2006/relationships/slide" Target="/ppt/slides/slide2.xml" Id="Re0950921e0204f05" /><Relationship Type="http://schemas.openxmlformats.org/officeDocument/2006/relationships/slide" Target="/ppt/slides/slide3.xml" Id="Rdef982efe2fa4f83" /><Relationship Type="http://schemas.openxmlformats.org/officeDocument/2006/relationships/slide" Target="/ppt/slides/slide4.xml" Id="Ra5fbae9df754472b" /><Relationship Type="http://schemas.openxmlformats.org/officeDocument/2006/relationships/slide" Target="/ppt/slides/slide5.xml" Id="R52f87adf9cad4636" /><Relationship Type="http://schemas.openxmlformats.org/officeDocument/2006/relationships/slide" Target="/ppt/slides/slide6.xml" Id="R554cbb5c64df4a3c" /><Relationship Type="http://schemas.openxmlformats.org/officeDocument/2006/relationships/slide" Target="/ppt/slides/slide7.xml" Id="R4fb2ed645bd345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a52b9508c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28d63b0a4176" /><Relationship Type="http://schemas.openxmlformats.org/officeDocument/2006/relationships/theme" Target="/ppt/slideMasters/theme/theme1.xml" Id="Re6a063350f2a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9528d63b0a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5183ba73f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5aa24d2a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601fbae68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40ad45045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5c4d56a65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920d16839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cb464f73a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KATALYZATOR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KATALYZATOR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1 549 159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8 359 977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CHRISTENSEN ØSTVOLD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ANDRE OLSEN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KATALYZATOR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986 184 856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KATALYZATOR HOLDING AS</a:t>
            </a:r>
          </a:p>
        </p:txBody>
      </p:sp>
    </p:spTree>
  </p:cSld>
  <p:clrMapOvr>
    <a:masterClrMapping xmlns:a="http://schemas.openxmlformats.org/drawingml/2006/main"/>
  </p:clrMapOvr>
</p:sld>
</file>