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658ea2d19b40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7f0423d31f4f1f"/>
  </p:sldMasterIdLst>
  <p:sldIdLst>
    <p:sldId xmlns:r="http://schemas.openxmlformats.org/officeDocument/2006/relationships" id="256" r:id="Rcfaee45d39ee4ba7"/>
    <p:sldId xmlns:r="http://schemas.openxmlformats.org/officeDocument/2006/relationships" id="257" r:id="Rb59816a1fdec4895"/>
    <p:sldId xmlns:r="http://schemas.openxmlformats.org/officeDocument/2006/relationships" id="258" r:id="R92e2c3a297704f20"/>
    <p:sldId xmlns:r="http://schemas.openxmlformats.org/officeDocument/2006/relationships" id="259" r:id="R1102ab9d1fe84577"/>
    <p:sldId xmlns:r="http://schemas.openxmlformats.org/officeDocument/2006/relationships" id="260" r:id="Rd0da18c722d7499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f0423d31f4f1f" /><Relationship Type="http://schemas.openxmlformats.org/officeDocument/2006/relationships/slide" Target="/ppt/slides/slide1.xml" Id="Rcfaee45d39ee4ba7" /><Relationship Type="http://schemas.openxmlformats.org/officeDocument/2006/relationships/slide" Target="/ppt/slides/slide2.xml" Id="Rb59816a1fdec4895" /><Relationship Type="http://schemas.openxmlformats.org/officeDocument/2006/relationships/slide" Target="/ppt/slides/slide3.xml" Id="R92e2c3a297704f20" /><Relationship Type="http://schemas.openxmlformats.org/officeDocument/2006/relationships/slide" Target="/ppt/slides/slide4.xml" Id="R1102ab9d1fe84577" /><Relationship Type="http://schemas.openxmlformats.org/officeDocument/2006/relationships/slide" Target="/ppt/slides/slide5.xml" Id="Rd0da18c722d7499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da8f3766da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cfd7391b941f0" /><Relationship Type="http://schemas.openxmlformats.org/officeDocument/2006/relationships/theme" Target="/ppt/slideMasters/theme/theme1.xml" Id="Rb07a4e2bd9924f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2cfd7391b9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bdbf4b4a241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acdacf39947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af7679dd64e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f83d907b8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fadb4ea1649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STATENS SIVILRETTSFORVALTNING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STATENS SIVILRETTSFORVALTNING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99 13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post@sivilrett.no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www.sivilrett.no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986 186 999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STATENS SIVILRETTSFORVALTNING</a:t>
            </a:r>
          </a:p>
        </p:txBody>
      </p:sp>
    </p:spTree>
  </p:cSld>
  <p:clrMapOvr>
    <a:masterClrMapping xmlns:a="http://schemas.openxmlformats.org/drawingml/2006/main"/>
  </p:clrMapOvr>
</p:sld>
</file>