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52e512291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25942d9d54037"/>
  </p:sldMasterIdLst>
  <p:sldIdLst>
    <p:sldId xmlns:r="http://schemas.openxmlformats.org/officeDocument/2006/relationships" id="256" r:id="R9a7b443f31b743b2"/>
    <p:sldId xmlns:r="http://schemas.openxmlformats.org/officeDocument/2006/relationships" id="257" r:id="Rbc8bd976abea42db"/>
    <p:sldId xmlns:r="http://schemas.openxmlformats.org/officeDocument/2006/relationships" id="258" r:id="R880228170e074d1d"/>
    <p:sldId xmlns:r="http://schemas.openxmlformats.org/officeDocument/2006/relationships" id="259" r:id="Reabd5611245e438b"/>
    <p:sldId xmlns:r="http://schemas.openxmlformats.org/officeDocument/2006/relationships" id="260" r:id="R143e7e92039b4e49"/>
    <p:sldId xmlns:r="http://schemas.openxmlformats.org/officeDocument/2006/relationships" id="261" r:id="R4fd94e8f42f64f09"/>
    <p:sldId xmlns:r="http://schemas.openxmlformats.org/officeDocument/2006/relationships" id="262" r:id="R59f30f6febf8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25942d9d54037" /><Relationship Type="http://schemas.openxmlformats.org/officeDocument/2006/relationships/slide" Target="/ppt/slides/slide1.xml" Id="R9a7b443f31b743b2" /><Relationship Type="http://schemas.openxmlformats.org/officeDocument/2006/relationships/slide" Target="/ppt/slides/slide2.xml" Id="Rbc8bd976abea42db" /><Relationship Type="http://schemas.openxmlformats.org/officeDocument/2006/relationships/slide" Target="/ppt/slides/slide3.xml" Id="R880228170e074d1d" /><Relationship Type="http://schemas.openxmlformats.org/officeDocument/2006/relationships/slide" Target="/ppt/slides/slide4.xml" Id="Reabd5611245e438b" /><Relationship Type="http://schemas.openxmlformats.org/officeDocument/2006/relationships/slide" Target="/ppt/slides/slide5.xml" Id="R143e7e92039b4e49" /><Relationship Type="http://schemas.openxmlformats.org/officeDocument/2006/relationships/slide" Target="/ppt/slides/slide6.xml" Id="R4fd94e8f42f64f09" /><Relationship Type="http://schemas.openxmlformats.org/officeDocument/2006/relationships/slide" Target="/ppt/slides/slide7.xml" Id="R59f30f6febf8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4b2e8d11e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abbeb468942cc" /><Relationship Type="http://schemas.openxmlformats.org/officeDocument/2006/relationships/theme" Target="/ppt/slideMasters/theme/theme1.xml" Id="R0cea11d21e52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abbeb4689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f3b5c4808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6ca298df7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4da957617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c7701b6d5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55f977523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aa70a98e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f363fc773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ATMA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−45 563 848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−40 912 151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6 104 518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LENTUS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61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joker.sinsen@ngbutikk.net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986 195 831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