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5c904d9a004c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fc5e691e1f4aec"/>
  </p:sldMasterIdLst>
  <p:sldIdLst>
    <p:sldId xmlns:r="http://schemas.openxmlformats.org/officeDocument/2006/relationships" id="256" r:id="R2ac556c66a694766"/>
    <p:sldId xmlns:r="http://schemas.openxmlformats.org/officeDocument/2006/relationships" id="257" r:id="Re0f2e5d7f1b5472d"/>
    <p:sldId xmlns:r="http://schemas.openxmlformats.org/officeDocument/2006/relationships" id="258" r:id="R0e1791d2606e4db5"/>
    <p:sldId xmlns:r="http://schemas.openxmlformats.org/officeDocument/2006/relationships" id="259" r:id="Rade28940547f4ea5"/>
    <p:sldId xmlns:r="http://schemas.openxmlformats.org/officeDocument/2006/relationships" id="260" r:id="R63e29c068d354f5a"/>
    <p:sldId xmlns:r="http://schemas.openxmlformats.org/officeDocument/2006/relationships" id="261" r:id="Rd4681f4396dd4d8f"/>
    <p:sldId xmlns:r="http://schemas.openxmlformats.org/officeDocument/2006/relationships" id="262" r:id="R9f5f7973bd63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c5e691e1f4aec" /><Relationship Type="http://schemas.openxmlformats.org/officeDocument/2006/relationships/slide" Target="/ppt/slides/slide1.xml" Id="R2ac556c66a694766" /><Relationship Type="http://schemas.openxmlformats.org/officeDocument/2006/relationships/slide" Target="/ppt/slides/slide2.xml" Id="Re0f2e5d7f1b5472d" /><Relationship Type="http://schemas.openxmlformats.org/officeDocument/2006/relationships/slide" Target="/ppt/slides/slide3.xml" Id="R0e1791d2606e4db5" /><Relationship Type="http://schemas.openxmlformats.org/officeDocument/2006/relationships/slide" Target="/ppt/slides/slide4.xml" Id="Rade28940547f4ea5" /><Relationship Type="http://schemas.openxmlformats.org/officeDocument/2006/relationships/slide" Target="/ppt/slides/slide5.xml" Id="R63e29c068d354f5a" /><Relationship Type="http://schemas.openxmlformats.org/officeDocument/2006/relationships/slide" Target="/ppt/slides/slide6.xml" Id="Rd4681f4396dd4d8f" /><Relationship Type="http://schemas.openxmlformats.org/officeDocument/2006/relationships/slide" Target="/ppt/slides/slide7.xml" Id="R9f5f7973bd63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558952b6e48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94d2c9bba4354" /><Relationship Type="http://schemas.openxmlformats.org/officeDocument/2006/relationships/theme" Target="/ppt/slideMasters/theme/theme1.xml" Id="Rbd5d856a6fc54d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294d2c9bba43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892624feb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d8791405641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df943a5e141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2f36001f748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70581da83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ded2315e144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94bf1c97246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ÅNDALSNES CAMPING OG MOTELL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ÅNDALSNES CAMPING OG MOTELL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ÅNDALSNES CAMPING OG MOTELL AS ble etablert [år] og holder til i Veblungsnes.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ÅNDALSNES CAMPING OG MOTELL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ÅNDALSNES CAMPING OG MOTELL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ÅNDALSNES CAMPING OG MOTELL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7 335 575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1 041 731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15 235 032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16 483 175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ÅNDALSNES CAMPING OG MOTELL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JOAN SETNES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ÅNDALSNES CAMPING OG MOTELL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Setnesvegen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6310 Veblungsnes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986 196 838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ÅNDALSNES CAMPING OG MOTELL AS</a:t>
            </a:r>
          </a:p>
        </p:txBody>
      </p:sp>
    </p:spTree>
  </p:cSld>
  <p:clrMapOvr>
    <a:masterClrMapping xmlns:a="http://schemas.openxmlformats.org/drawingml/2006/main"/>
  </p:clrMapOvr>
</p:sld>
</file>